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4"/>
  </p:sldMasterIdLst>
  <p:notesMasterIdLst>
    <p:notesMasterId r:id="rId48"/>
  </p:notesMasterIdLst>
  <p:handoutMasterIdLst>
    <p:handoutMasterId r:id="rId49"/>
  </p:handoutMasterIdLst>
  <p:sldIdLst>
    <p:sldId id="256" r:id="rId5"/>
    <p:sldId id="257" r:id="rId6"/>
    <p:sldId id="258" r:id="rId7"/>
    <p:sldId id="259" r:id="rId8"/>
    <p:sldId id="260" r:id="rId9"/>
    <p:sldId id="261" r:id="rId10"/>
    <p:sldId id="264" r:id="rId11"/>
    <p:sldId id="292" r:id="rId12"/>
    <p:sldId id="265" r:id="rId13"/>
    <p:sldId id="270" r:id="rId14"/>
    <p:sldId id="286" r:id="rId15"/>
    <p:sldId id="287" r:id="rId16"/>
    <p:sldId id="288" r:id="rId17"/>
    <p:sldId id="289" r:id="rId18"/>
    <p:sldId id="290" r:id="rId19"/>
    <p:sldId id="291" r:id="rId20"/>
    <p:sldId id="293" r:id="rId21"/>
    <p:sldId id="294" r:id="rId22"/>
    <p:sldId id="296" r:id="rId23"/>
    <p:sldId id="295" r:id="rId24"/>
    <p:sldId id="297" r:id="rId25"/>
    <p:sldId id="298" r:id="rId26"/>
    <p:sldId id="299" r:id="rId27"/>
    <p:sldId id="300" r:id="rId28"/>
    <p:sldId id="301" r:id="rId29"/>
    <p:sldId id="302" r:id="rId30"/>
    <p:sldId id="303" r:id="rId31"/>
    <p:sldId id="304" r:id="rId32"/>
    <p:sldId id="305" r:id="rId33"/>
    <p:sldId id="306" r:id="rId34"/>
    <p:sldId id="307" r:id="rId35"/>
    <p:sldId id="308" r:id="rId36"/>
    <p:sldId id="309" r:id="rId37"/>
    <p:sldId id="310" r:id="rId38"/>
    <p:sldId id="311" r:id="rId39"/>
    <p:sldId id="312" r:id="rId40"/>
    <p:sldId id="313" r:id="rId41"/>
    <p:sldId id="314" r:id="rId42"/>
    <p:sldId id="315" r:id="rId43"/>
    <p:sldId id="316" r:id="rId44"/>
    <p:sldId id="317" r:id="rId45"/>
    <p:sldId id="318" r:id="rId46"/>
    <p:sldId id="319" r:id="rId4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14C00"/>
    <a:srgbClr val="000000"/>
    <a:srgbClr val="142F5C"/>
    <a:srgbClr val="21468C"/>
    <a:srgbClr val="001431"/>
    <a:srgbClr val="149F2F"/>
    <a:srgbClr val="6666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D113A9D2-9D6B-4929-AA2D-F23B5EE8CBE7}">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35" autoAdjust="0"/>
  </p:normalViewPr>
  <p:slideViewPr>
    <p:cSldViewPr snapToGrid="0" showGuides="1">
      <p:cViewPr varScale="1">
        <p:scale>
          <a:sx n="69" d="100"/>
          <a:sy n="69" d="100"/>
        </p:scale>
        <p:origin x="696" y="66"/>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notesViewPr>
    <p:cSldViewPr snapToGrid="0" showGuides="1">
      <p:cViewPr varScale="1">
        <p:scale>
          <a:sx n="68" d="100"/>
          <a:sy n="68" d="100"/>
        </p:scale>
        <p:origin x="3288" y="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2C9D383-BBC4-486C-B949-4975C013CCB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7139D43F-AF4D-4026-B59B-E30A2147967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AE13EE4-78C3-490F-AD03-4491C37A8796}" type="datetimeFigureOut">
              <a:rPr lang="en-US" smtClean="0"/>
              <a:t>9/10/2024</a:t>
            </a:fld>
            <a:endParaRPr lang="en-US" dirty="0"/>
          </a:p>
        </p:txBody>
      </p:sp>
      <p:sp>
        <p:nvSpPr>
          <p:cNvPr id="4" name="Footer Placeholder 3">
            <a:extLst>
              <a:ext uri="{FF2B5EF4-FFF2-40B4-BE49-F238E27FC236}">
                <a16:creationId xmlns:a16="http://schemas.microsoft.com/office/drawing/2014/main" id="{104AF834-AEA0-4B1E-B634-D786ABAA3BB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3505535A-EEFA-4377-8BEC-AE3B154A765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D432166-D667-4383-B839-F1433620BE4D}" type="slidenum">
              <a:rPr lang="en-US" smtClean="0"/>
              <a:t>‹#›</a:t>
            </a:fld>
            <a:endParaRPr lang="en-US" dirty="0"/>
          </a:p>
        </p:txBody>
      </p:sp>
    </p:spTree>
    <p:extLst>
      <p:ext uri="{BB962C8B-B14F-4D97-AF65-F5344CB8AC3E}">
        <p14:creationId xmlns:p14="http://schemas.microsoft.com/office/powerpoint/2010/main" val="4928152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E354B81-F76C-4130-A3A6-053208F3BF56}" type="datetimeFigureOut">
              <a:rPr lang="en-US" noProof="0" smtClean="0"/>
              <a:t>9/10/2024</a:t>
            </a:fld>
            <a:endParaRPr lang="en-US" noProof="0"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4B48B0-85B2-40C4-A05A-571C99C8AB57}" type="slidenum">
              <a:rPr lang="en-US" noProof="0" smtClean="0"/>
              <a:t>‹#›</a:t>
            </a:fld>
            <a:endParaRPr lang="en-US" noProof="0" dirty="0"/>
          </a:p>
        </p:txBody>
      </p:sp>
    </p:spTree>
    <p:extLst>
      <p:ext uri="{BB962C8B-B14F-4D97-AF65-F5344CB8AC3E}">
        <p14:creationId xmlns:p14="http://schemas.microsoft.com/office/powerpoint/2010/main" val="39632103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4B48B0-85B2-40C4-A05A-571C99C8AB57}" type="slidenum">
              <a:rPr lang="en-US" smtClean="0"/>
              <a:t>1</a:t>
            </a:fld>
            <a:endParaRPr lang="en-US" dirty="0"/>
          </a:p>
        </p:txBody>
      </p:sp>
    </p:spTree>
    <p:extLst>
      <p:ext uri="{BB962C8B-B14F-4D97-AF65-F5344CB8AC3E}">
        <p14:creationId xmlns:p14="http://schemas.microsoft.com/office/powerpoint/2010/main" val="25188439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4B48B0-85B2-40C4-A05A-571C99C8AB57}" type="slidenum">
              <a:rPr lang="en-US" smtClean="0"/>
              <a:t>10</a:t>
            </a:fld>
            <a:endParaRPr lang="en-US" dirty="0"/>
          </a:p>
        </p:txBody>
      </p:sp>
    </p:spTree>
    <p:extLst>
      <p:ext uri="{BB962C8B-B14F-4D97-AF65-F5344CB8AC3E}">
        <p14:creationId xmlns:p14="http://schemas.microsoft.com/office/powerpoint/2010/main" val="24918193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4B48B0-85B2-40C4-A05A-571C99C8AB57}" type="slidenum">
              <a:rPr lang="en-US" smtClean="0"/>
              <a:t>11</a:t>
            </a:fld>
            <a:endParaRPr lang="en-US" dirty="0"/>
          </a:p>
        </p:txBody>
      </p:sp>
    </p:spTree>
    <p:extLst>
      <p:ext uri="{BB962C8B-B14F-4D97-AF65-F5344CB8AC3E}">
        <p14:creationId xmlns:p14="http://schemas.microsoft.com/office/powerpoint/2010/main" val="15259392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4B48B0-85B2-40C4-A05A-571C99C8AB57}" type="slidenum">
              <a:rPr lang="en-US" smtClean="0"/>
              <a:t>12</a:t>
            </a:fld>
            <a:endParaRPr lang="en-US" dirty="0"/>
          </a:p>
        </p:txBody>
      </p:sp>
    </p:spTree>
    <p:extLst>
      <p:ext uri="{BB962C8B-B14F-4D97-AF65-F5344CB8AC3E}">
        <p14:creationId xmlns:p14="http://schemas.microsoft.com/office/powerpoint/2010/main" val="19834515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4B48B0-85B2-40C4-A05A-571C99C8AB57}" type="slidenum">
              <a:rPr lang="en-US" smtClean="0"/>
              <a:t>13</a:t>
            </a:fld>
            <a:endParaRPr lang="en-US" dirty="0"/>
          </a:p>
        </p:txBody>
      </p:sp>
    </p:spTree>
    <p:extLst>
      <p:ext uri="{BB962C8B-B14F-4D97-AF65-F5344CB8AC3E}">
        <p14:creationId xmlns:p14="http://schemas.microsoft.com/office/powerpoint/2010/main" val="12041168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4B48B0-85B2-40C4-A05A-571C99C8AB57}" type="slidenum">
              <a:rPr lang="en-US" smtClean="0"/>
              <a:t>14</a:t>
            </a:fld>
            <a:endParaRPr lang="en-US" dirty="0"/>
          </a:p>
        </p:txBody>
      </p:sp>
    </p:spTree>
    <p:extLst>
      <p:ext uri="{BB962C8B-B14F-4D97-AF65-F5344CB8AC3E}">
        <p14:creationId xmlns:p14="http://schemas.microsoft.com/office/powerpoint/2010/main" val="16385574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4B48B0-85B2-40C4-A05A-571C99C8AB57}" type="slidenum">
              <a:rPr lang="en-US" smtClean="0"/>
              <a:t>15</a:t>
            </a:fld>
            <a:endParaRPr lang="en-US" dirty="0"/>
          </a:p>
        </p:txBody>
      </p:sp>
    </p:spTree>
    <p:extLst>
      <p:ext uri="{BB962C8B-B14F-4D97-AF65-F5344CB8AC3E}">
        <p14:creationId xmlns:p14="http://schemas.microsoft.com/office/powerpoint/2010/main" val="19373375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4B48B0-85B2-40C4-A05A-571C99C8AB57}" type="slidenum">
              <a:rPr lang="en-US" smtClean="0"/>
              <a:t>16</a:t>
            </a:fld>
            <a:endParaRPr lang="en-US" dirty="0"/>
          </a:p>
        </p:txBody>
      </p:sp>
    </p:spTree>
    <p:extLst>
      <p:ext uri="{BB962C8B-B14F-4D97-AF65-F5344CB8AC3E}">
        <p14:creationId xmlns:p14="http://schemas.microsoft.com/office/powerpoint/2010/main" val="17132933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4B48B0-85B2-40C4-A05A-571C99C8AB57}" type="slidenum">
              <a:rPr lang="en-US" smtClean="0"/>
              <a:t>19</a:t>
            </a:fld>
            <a:endParaRPr lang="en-US" dirty="0"/>
          </a:p>
        </p:txBody>
      </p:sp>
    </p:spTree>
    <p:extLst>
      <p:ext uri="{BB962C8B-B14F-4D97-AF65-F5344CB8AC3E}">
        <p14:creationId xmlns:p14="http://schemas.microsoft.com/office/powerpoint/2010/main" val="20135349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4B48B0-85B2-40C4-A05A-571C99C8AB57}" type="slidenum">
              <a:rPr lang="en-US" smtClean="0"/>
              <a:t>2</a:t>
            </a:fld>
            <a:endParaRPr lang="en-US" dirty="0"/>
          </a:p>
        </p:txBody>
      </p:sp>
    </p:spTree>
    <p:extLst>
      <p:ext uri="{BB962C8B-B14F-4D97-AF65-F5344CB8AC3E}">
        <p14:creationId xmlns:p14="http://schemas.microsoft.com/office/powerpoint/2010/main" val="30465760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4B48B0-85B2-40C4-A05A-571C99C8AB57}" type="slidenum">
              <a:rPr lang="en-US" smtClean="0"/>
              <a:t>3</a:t>
            </a:fld>
            <a:endParaRPr lang="en-US" dirty="0"/>
          </a:p>
        </p:txBody>
      </p:sp>
    </p:spTree>
    <p:extLst>
      <p:ext uri="{BB962C8B-B14F-4D97-AF65-F5344CB8AC3E}">
        <p14:creationId xmlns:p14="http://schemas.microsoft.com/office/powerpoint/2010/main" val="25089150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4B48B0-85B2-40C4-A05A-571C99C8AB57}" type="slidenum">
              <a:rPr lang="en-US" smtClean="0"/>
              <a:t>4</a:t>
            </a:fld>
            <a:endParaRPr lang="en-US" dirty="0"/>
          </a:p>
        </p:txBody>
      </p:sp>
    </p:spTree>
    <p:extLst>
      <p:ext uri="{BB962C8B-B14F-4D97-AF65-F5344CB8AC3E}">
        <p14:creationId xmlns:p14="http://schemas.microsoft.com/office/powerpoint/2010/main" val="22557210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4B48B0-85B2-40C4-A05A-571C99C8AB57}" type="slidenum">
              <a:rPr lang="en-US" smtClean="0"/>
              <a:t>5</a:t>
            </a:fld>
            <a:endParaRPr lang="en-US" dirty="0"/>
          </a:p>
        </p:txBody>
      </p:sp>
    </p:spTree>
    <p:extLst>
      <p:ext uri="{BB962C8B-B14F-4D97-AF65-F5344CB8AC3E}">
        <p14:creationId xmlns:p14="http://schemas.microsoft.com/office/powerpoint/2010/main" val="28736518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4B48B0-85B2-40C4-A05A-571C99C8AB57}" type="slidenum">
              <a:rPr lang="en-US" smtClean="0"/>
              <a:t>6</a:t>
            </a:fld>
            <a:endParaRPr lang="en-US" dirty="0"/>
          </a:p>
        </p:txBody>
      </p:sp>
    </p:spTree>
    <p:extLst>
      <p:ext uri="{BB962C8B-B14F-4D97-AF65-F5344CB8AC3E}">
        <p14:creationId xmlns:p14="http://schemas.microsoft.com/office/powerpoint/2010/main" val="18100605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4B48B0-85B2-40C4-A05A-571C99C8AB57}" type="slidenum">
              <a:rPr lang="en-US" smtClean="0"/>
              <a:t>7</a:t>
            </a:fld>
            <a:endParaRPr lang="en-US" dirty="0"/>
          </a:p>
        </p:txBody>
      </p:sp>
    </p:spTree>
    <p:extLst>
      <p:ext uri="{BB962C8B-B14F-4D97-AF65-F5344CB8AC3E}">
        <p14:creationId xmlns:p14="http://schemas.microsoft.com/office/powerpoint/2010/main" val="25840252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4B48B0-85B2-40C4-A05A-571C99C8AB57}" type="slidenum">
              <a:rPr lang="en-US" smtClean="0"/>
              <a:t>8</a:t>
            </a:fld>
            <a:endParaRPr lang="en-US" dirty="0"/>
          </a:p>
        </p:txBody>
      </p:sp>
    </p:spTree>
    <p:extLst>
      <p:ext uri="{BB962C8B-B14F-4D97-AF65-F5344CB8AC3E}">
        <p14:creationId xmlns:p14="http://schemas.microsoft.com/office/powerpoint/2010/main" val="29803541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4B48B0-85B2-40C4-A05A-571C99C8AB57}" type="slidenum">
              <a:rPr lang="en-US" smtClean="0"/>
              <a:t>9</a:t>
            </a:fld>
            <a:endParaRPr lang="en-US" dirty="0"/>
          </a:p>
        </p:txBody>
      </p:sp>
    </p:spTree>
    <p:extLst>
      <p:ext uri="{BB962C8B-B14F-4D97-AF65-F5344CB8AC3E}">
        <p14:creationId xmlns:p14="http://schemas.microsoft.com/office/powerpoint/2010/main" val="11609530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jpg"/><Relationship Id="rId1" Type="http://schemas.openxmlformats.org/officeDocument/2006/relationships/slideMaster" Target="../slideMasters/slideMaster1.xml"/><Relationship Id="rId4" Type="http://schemas.openxmlformats.org/officeDocument/2006/relationships/image" Target="../media/image12.svg"/></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8.svg"/></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ith Logo">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09A5174-1112-4D75-9ACE-EB000DE44EEE}"/>
              </a:ext>
            </a:extLst>
          </p:cNvPr>
          <p:cNvSpPr/>
          <p:nvPr userDrawn="1"/>
        </p:nvSpPr>
        <p:spPr>
          <a:xfrm>
            <a:off x="0" y="0"/>
            <a:ext cx="12192000" cy="6858000"/>
          </a:xfrm>
          <a:prstGeom prst="rect">
            <a:avLst/>
          </a:prstGeom>
          <a:blipFill>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8" name="Rectangle 7">
            <a:extLst>
              <a:ext uri="{FF2B5EF4-FFF2-40B4-BE49-F238E27FC236}">
                <a16:creationId xmlns:a16="http://schemas.microsoft.com/office/drawing/2014/main" id="{7B241F2F-6D67-4597-AB7C-D982860837A5}"/>
              </a:ext>
            </a:extLst>
          </p:cNvPr>
          <p:cNvSpPr/>
          <p:nvPr userDrawn="1"/>
        </p:nvSpPr>
        <p:spPr>
          <a:xfrm>
            <a:off x="3585972" y="0"/>
            <a:ext cx="5020056" cy="6858000"/>
          </a:xfrm>
          <a:prstGeom prst="rect">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597639DF-BB81-43B2-81DF-DC0942E88459}"/>
              </a:ext>
            </a:extLst>
          </p:cNvPr>
          <p:cNvSpPr>
            <a:spLocks noGrp="1"/>
          </p:cNvSpPr>
          <p:nvPr>
            <p:ph type="ctrTitle" hasCustomPrompt="1"/>
          </p:nvPr>
        </p:nvSpPr>
        <p:spPr>
          <a:xfrm>
            <a:off x="3585972" y="2551430"/>
            <a:ext cx="5020056" cy="1633085"/>
          </a:xfrm>
        </p:spPr>
        <p:txBody>
          <a:bodyPr anchor="b">
            <a:normAutofit/>
          </a:bodyPr>
          <a:lstStyle>
            <a:lvl1pPr algn="ctr">
              <a:lnSpc>
                <a:spcPct val="85000"/>
              </a:lnSpc>
              <a:defRPr sz="5500" b="1">
                <a:solidFill>
                  <a:schemeClr val="bg1"/>
                </a:solidFill>
              </a:defRPr>
            </a:lvl1pPr>
          </a:lstStyle>
          <a:p>
            <a:r>
              <a:rPr lang="en-US" noProof="0"/>
              <a:t>Presentation Title</a:t>
            </a:r>
          </a:p>
        </p:txBody>
      </p:sp>
      <p:sp>
        <p:nvSpPr>
          <p:cNvPr id="3" name="Subtitle 2">
            <a:extLst>
              <a:ext uri="{FF2B5EF4-FFF2-40B4-BE49-F238E27FC236}">
                <a16:creationId xmlns:a16="http://schemas.microsoft.com/office/drawing/2014/main" id="{0862A2A7-5821-4BAA-A45B-8AFDF4E0FBAD}"/>
              </a:ext>
            </a:extLst>
          </p:cNvPr>
          <p:cNvSpPr>
            <a:spLocks noGrp="1"/>
          </p:cNvSpPr>
          <p:nvPr>
            <p:ph type="subTitle" idx="1"/>
          </p:nvPr>
        </p:nvSpPr>
        <p:spPr>
          <a:xfrm>
            <a:off x="3581400" y="4653445"/>
            <a:ext cx="5027613" cy="827197"/>
          </a:xfrm>
        </p:spPr>
        <p:txBody>
          <a:bodyPr>
            <a:normAutofit/>
          </a:bodyPr>
          <a:lstStyle>
            <a:lvl1pPr marL="0" indent="0" algn="ctr">
              <a:buNone/>
              <a:defRPr sz="28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12" name="Picture Placeholder 11">
            <a:extLst>
              <a:ext uri="{FF2B5EF4-FFF2-40B4-BE49-F238E27FC236}">
                <a16:creationId xmlns:a16="http://schemas.microsoft.com/office/drawing/2014/main" id="{D828D1A9-3D67-4106-B288-BC23A7CC5AF6}"/>
              </a:ext>
            </a:extLst>
          </p:cNvPr>
          <p:cNvSpPr>
            <a:spLocks noGrp="1"/>
          </p:cNvSpPr>
          <p:nvPr>
            <p:ph type="pic" sz="quarter" idx="13"/>
          </p:nvPr>
        </p:nvSpPr>
        <p:spPr>
          <a:xfrm>
            <a:off x="4902708" y="1721890"/>
            <a:ext cx="2386800" cy="486000"/>
          </a:xfrm>
          <a:prstGeom prst="roundRect">
            <a:avLst/>
          </a:prstGeom>
        </p:spPr>
        <p:txBody>
          <a:bodyPr anchor="ctr" anchorCtr="0">
            <a:normAutofit/>
          </a:bodyPr>
          <a:lstStyle>
            <a:lvl1pPr marL="0" indent="0" algn="ctr">
              <a:buNone/>
              <a:defRPr sz="1600">
                <a:solidFill>
                  <a:schemeClr val="bg1"/>
                </a:solidFill>
              </a:defRPr>
            </a:lvl1pPr>
          </a:lstStyle>
          <a:p>
            <a:r>
              <a:rPr lang="en-US" noProof="0"/>
              <a:t>Click icon to add picture</a:t>
            </a:r>
            <a:endParaRPr lang="en-US" noProof="0" dirty="0"/>
          </a:p>
        </p:txBody>
      </p:sp>
    </p:spTree>
    <p:extLst>
      <p:ext uri="{BB962C8B-B14F-4D97-AF65-F5344CB8AC3E}">
        <p14:creationId xmlns:p14="http://schemas.microsoft.com/office/powerpoint/2010/main" val="13762700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Cost Comparis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F1442BA-C2B2-46FE-95B0-C15FF846CEAA}"/>
              </a:ext>
            </a:extLst>
          </p:cNvPr>
          <p:cNvSpPr/>
          <p:nvPr userDrawn="1"/>
        </p:nvSpPr>
        <p:spPr>
          <a:xfrm>
            <a:off x="0" y="0"/>
            <a:ext cx="12192000" cy="68580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2" name="Rectangle 21">
            <a:extLst>
              <a:ext uri="{FF2B5EF4-FFF2-40B4-BE49-F238E27FC236}">
                <a16:creationId xmlns:a16="http://schemas.microsoft.com/office/drawing/2014/main" id="{23980BA4-A23A-4C88-B574-5C1C7E0F1D99}"/>
              </a:ext>
            </a:extLst>
          </p:cNvPr>
          <p:cNvSpPr/>
          <p:nvPr userDrawn="1"/>
        </p:nvSpPr>
        <p:spPr>
          <a:xfrm>
            <a:off x="-1587" y="0"/>
            <a:ext cx="12192000" cy="685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6" name="Rectangle 5">
            <a:extLst>
              <a:ext uri="{FF2B5EF4-FFF2-40B4-BE49-F238E27FC236}">
                <a16:creationId xmlns:a16="http://schemas.microsoft.com/office/drawing/2014/main" id="{DD60033C-E502-4C97-87DB-99F01B55681B}"/>
              </a:ext>
            </a:extLst>
          </p:cNvPr>
          <p:cNvSpPr/>
          <p:nvPr userDrawn="1"/>
        </p:nvSpPr>
        <p:spPr>
          <a:xfrm>
            <a:off x="0" y="3703320"/>
            <a:ext cx="12192000" cy="3154680"/>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4B0B20C-63A0-49A1-A09F-99F86387E48E}"/>
              </a:ext>
            </a:extLst>
          </p:cNvPr>
          <p:cNvSpPr>
            <a:spLocks noGrp="1"/>
          </p:cNvSpPr>
          <p:nvPr>
            <p:ph type="title"/>
          </p:nvPr>
        </p:nvSpPr>
        <p:spPr>
          <a:xfrm>
            <a:off x="838200" y="805472"/>
            <a:ext cx="6802464" cy="552848"/>
          </a:xfrm>
        </p:spPr>
        <p:txBody>
          <a:bodyPr lIns="0" tIns="0" rIns="0" bIns="0" anchor="b" anchorCtr="0"/>
          <a:lstStyle/>
          <a:p>
            <a:r>
              <a:rPr lang="en-US" noProof="0"/>
              <a:t>Click to edit Master title style</a:t>
            </a:r>
          </a:p>
        </p:txBody>
      </p:sp>
      <p:sp>
        <p:nvSpPr>
          <p:cNvPr id="3" name="Date Placeholder 2">
            <a:extLst>
              <a:ext uri="{FF2B5EF4-FFF2-40B4-BE49-F238E27FC236}">
                <a16:creationId xmlns:a16="http://schemas.microsoft.com/office/drawing/2014/main" id="{847A35AD-A6B0-4735-8919-A2B1FC60B311}"/>
              </a:ext>
            </a:extLst>
          </p:cNvPr>
          <p:cNvSpPr>
            <a:spLocks noGrp="1"/>
          </p:cNvSpPr>
          <p:nvPr>
            <p:ph type="dt" sz="half" idx="10"/>
          </p:nvPr>
        </p:nvSpPr>
        <p:spPr/>
        <p:txBody>
          <a:bodyPr/>
          <a:lstStyle/>
          <a:p>
            <a:fld id="{8490CABB-6376-4351-BA0C-322104FF72A1}" type="datetime1">
              <a:rPr lang="en-US" noProof="0" smtClean="0"/>
              <a:t>9/10/2024</a:t>
            </a:fld>
            <a:endParaRPr lang="en-US" noProof="0" dirty="0"/>
          </a:p>
        </p:txBody>
      </p:sp>
      <p:sp>
        <p:nvSpPr>
          <p:cNvPr id="4" name="Footer Placeholder 3">
            <a:extLst>
              <a:ext uri="{FF2B5EF4-FFF2-40B4-BE49-F238E27FC236}">
                <a16:creationId xmlns:a16="http://schemas.microsoft.com/office/drawing/2014/main" id="{084BB4B8-6523-4A06-BB13-F2DFA9ADC904}"/>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E6BF61A0-C10F-465A-995A-A16687B4BD2C}"/>
              </a:ext>
            </a:extLst>
          </p:cNvPr>
          <p:cNvSpPr>
            <a:spLocks noGrp="1"/>
          </p:cNvSpPr>
          <p:nvPr>
            <p:ph type="sldNum" sz="quarter" idx="12"/>
          </p:nvPr>
        </p:nvSpPr>
        <p:spPr/>
        <p:txBody>
          <a:bodyPr/>
          <a:lstStyle/>
          <a:p>
            <a:fld id="{4950F5D8-22E1-4015-8661-E5B1FD28C2DE}" type="slidenum">
              <a:rPr lang="en-US" noProof="0" smtClean="0"/>
              <a:t>‹#›</a:t>
            </a:fld>
            <a:endParaRPr lang="en-US" noProof="0" dirty="0"/>
          </a:p>
        </p:txBody>
      </p:sp>
      <p:sp>
        <p:nvSpPr>
          <p:cNvPr id="15" name="Text Placeholder 2">
            <a:extLst>
              <a:ext uri="{FF2B5EF4-FFF2-40B4-BE49-F238E27FC236}">
                <a16:creationId xmlns:a16="http://schemas.microsoft.com/office/drawing/2014/main" id="{FC1C00E5-E205-47D3-ACCC-BA3FDBF71013}"/>
              </a:ext>
            </a:extLst>
          </p:cNvPr>
          <p:cNvSpPr>
            <a:spLocks noGrp="1"/>
          </p:cNvSpPr>
          <p:nvPr>
            <p:ph type="body" idx="41" hasCustomPrompt="1"/>
          </p:nvPr>
        </p:nvSpPr>
        <p:spPr>
          <a:xfrm>
            <a:off x="1718924" y="4094681"/>
            <a:ext cx="3666744" cy="334918"/>
          </a:xfrm>
        </p:spPr>
        <p:txBody>
          <a:bodyPr lIns="0" tIns="0" rIns="0" bIns="0" anchor="b">
            <a:normAutofit/>
          </a:bodyPr>
          <a:lstStyle>
            <a:lvl1pPr marL="0" indent="0">
              <a:buNone/>
              <a:defRPr sz="2200" b="1">
                <a:solidFill>
                  <a:schemeClr val="bg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text</a:t>
            </a:r>
          </a:p>
        </p:txBody>
      </p:sp>
      <p:sp>
        <p:nvSpPr>
          <p:cNvPr id="16" name="Text Placeholder 11">
            <a:extLst>
              <a:ext uri="{FF2B5EF4-FFF2-40B4-BE49-F238E27FC236}">
                <a16:creationId xmlns:a16="http://schemas.microsoft.com/office/drawing/2014/main" id="{CC501F77-56D4-49F2-9772-EE01ACF5274B}"/>
              </a:ext>
            </a:extLst>
          </p:cNvPr>
          <p:cNvSpPr>
            <a:spLocks noGrp="1"/>
          </p:cNvSpPr>
          <p:nvPr>
            <p:ph type="body" sz="quarter" idx="42"/>
          </p:nvPr>
        </p:nvSpPr>
        <p:spPr>
          <a:xfrm>
            <a:off x="1718924" y="4527898"/>
            <a:ext cx="3666744" cy="1374438"/>
          </a:xfrm>
        </p:spPr>
        <p:txBody>
          <a:bodyPr lIns="36000" tIns="0" rIns="0" bIns="0">
            <a:normAutofit/>
          </a:bodyPr>
          <a:lstStyle>
            <a:lvl1pPr marL="0" indent="0">
              <a:buClr>
                <a:schemeClr val="tx2"/>
              </a:buClr>
              <a:buSzPct val="125000"/>
              <a:buFont typeface="Wingdings" panose="05000000000000000000" pitchFamily="2" charset="2"/>
              <a:buNone/>
              <a:defRPr sz="1400" b="0" i="0">
                <a:solidFill>
                  <a:schemeClr val="bg1"/>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17" name="Text Placeholder 2">
            <a:extLst>
              <a:ext uri="{FF2B5EF4-FFF2-40B4-BE49-F238E27FC236}">
                <a16:creationId xmlns:a16="http://schemas.microsoft.com/office/drawing/2014/main" id="{FFB1E7A4-4985-48C1-B72F-4B1715915B45}"/>
              </a:ext>
            </a:extLst>
          </p:cNvPr>
          <p:cNvSpPr>
            <a:spLocks noGrp="1"/>
          </p:cNvSpPr>
          <p:nvPr>
            <p:ph type="body" idx="45" hasCustomPrompt="1"/>
          </p:nvPr>
        </p:nvSpPr>
        <p:spPr>
          <a:xfrm>
            <a:off x="6498182" y="4094681"/>
            <a:ext cx="3666744" cy="334918"/>
          </a:xfrm>
        </p:spPr>
        <p:txBody>
          <a:bodyPr lIns="0" tIns="0" rIns="0" bIns="0" anchor="b">
            <a:normAutofit/>
          </a:bodyPr>
          <a:lstStyle>
            <a:lvl1pPr marL="0" indent="0">
              <a:buNone/>
              <a:defRPr sz="2200" b="1">
                <a:solidFill>
                  <a:schemeClr val="bg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text</a:t>
            </a:r>
          </a:p>
        </p:txBody>
      </p:sp>
      <p:sp>
        <p:nvSpPr>
          <p:cNvPr id="18" name="Text Placeholder 11">
            <a:extLst>
              <a:ext uri="{FF2B5EF4-FFF2-40B4-BE49-F238E27FC236}">
                <a16:creationId xmlns:a16="http://schemas.microsoft.com/office/drawing/2014/main" id="{13613D75-4050-4984-9168-DAD425D6D6AC}"/>
              </a:ext>
            </a:extLst>
          </p:cNvPr>
          <p:cNvSpPr>
            <a:spLocks noGrp="1"/>
          </p:cNvSpPr>
          <p:nvPr>
            <p:ph type="body" sz="quarter" idx="46"/>
          </p:nvPr>
        </p:nvSpPr>
        <p:spPr>
          <a:xfrm>
            <a:off x="6498182" y="4527898"/>
            <a:ext cx="3666744" cy="1374438"/>
          </a:xfrm>
        </p:spPr>
        <p:txBody>
          <a:bodyPr lIns="36000" tIns="0" rIns="0" bIns="0">
            <a:normAutofit/>
          </a:bodyPr>
          <a:lstStyle>
            <a:lvl1pPr marL="0" indent="0">
              <a:buClr>
                <a:schemeClr val="tx2"/>
              </a:buClr>
              <a:buSzPct val="125000"/>
              <a:buFont typeface="Wingdings" panose="05000000000000000000" pitchFamily="2" charset="2"/>
              <a:buNone/>
              <a:defRPr sz="1400" b="0" i="0">
                <a:solidFill>
                  <a:schemeClr val="bg1"/>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19" name="Text Placeholder 11">
            <a:extLst>
              <a:ext uri="{FF2B5EF4-FFF2-40B4-BE49-F238E27FC236}">
                <a16:creationId xmlns:a16="http://schemas.microsoft.com/office/drawing/2014/main" id="{6E425E0E-28A3-4830-99E8-D93E5B20E77C}"/>
              </a:ext>
            </a:extLst>
          </p:cNvPr>
          <p:cNvSpPr>
            <a:spLocks noGrp="1"/>
          </p:cNvSpPr>
          <p:nvPr>
            <p:ph type="body" sz="quarter" idx="47"/>
          </p:nvPr>
        </p:nvSpPr>
        <p:spPr>
          <a:xfrm>
            <a:off x="836613" y="1392449"/>
            <a:ext cx="10515600" cy="915721"/>
          </a:xfrm>
        </p:spPr>
        <p:txBody>
          <a:bodyPr lIns="36000" tIns="0" rIns="0" bIns="0">
            <a:normAutofit/>
          </a:bodyPr>
          <a:lstStyle>
            <a:lvl1pPr marL="0" indent="0">
              <a:buClr>
                <a:schemeClr val="tx2"/>
              </a:buClr>
              <a:buSzPct val="125000"/>
              <a:buFont typeface="Wingdings" panose="05000000000000000000" pitchFamily="2" charset="2"/>
              <a:buNone/>
              <a:defRPr sz="1800" i="0">
                <a:solidFill>
                  <a:schemeClr val="bg2"/>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20" name="Text Placeholder 2">
            <a:extLst>
              <a:ext uri="{FF2B5EF4-FFF2-40B4-BE49-F238E27FC236}">
                <a16:creationId xmlns:a16="http://schemas.microsoft.com/office/drawing/2014/main" id="{9E693E7E-08CF-4C07-BFC7-C34D6269EFD9}"/>
              </a:ext>
            </a:extLst>
          </p:cNvPr>
          <p:cNvSpPr>
            <a:spLocks noGrp="1"/>
          </p:cNvSpPr>
          <p:nvPr>
            <p:ph type="body" idx="48" hasCustomPrompt="1"/>
          </p:nvPr>
        </p:nvSpPr>
        <p:spPr>
          <a:xfrm>
            <a:off x="1555148" y="2707188"/>
            <a:ext cx="3666744" cy="850147"/>
          </a:xfrm>
        </p:spPr>
        <p:txBody>
          <a:bodyPr lIns="0" tIns="0" rIns="0" bIns="0" anchor="b">
            <a:noAutofit/>
          </a:bodyPr>
          <a:lstStyle>
            <a:lvl1pPr marL="0" indent="0">
              <a:buNone/>
              <a:defRPr sz="70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$12,345</a:t>
            </a:r>
          </a:p>
        </p:txBody>
      </p:sp>
      <p:sp>
        <p:nvSpPr>
          <p:cNvPr id="21" name="Text Placeholder 2">
            <a:extLst>
              <a:ext uri="{FF2B5EF4-FFF2-40B4-BE49-F238E27FC236}">
                <a16:creationId xmlns:a16="http://schemas.microsoft.com/office/drawing/2014/main" id="{9D213FF3-2ADF-437D-9C3A-5C5821DBAF4E}"/>
              </a:ext>
            </a:extLst>
          </p:cNvPr>
          <p:cNvSpPr>
            <a:spLocks noGrp="1"/>
          </p:cNvSpPr>
          <p:nvPr>
            <p:ph type="body" idx="49" hasCustomPrompt="1"/>
          </p:nvPr>
        </p:nvSpPr>
        <p:spPr>
          <a:xfrm>
            <a:off x="6334406" y="2707188"/>
            <a:ext cx="3666744" cy="850147"/>
          </a:xfrm>
        </p:spPr>
        <p:txBody>
          <a:bodyPr lIns="0" tIns="0" rIns="0" bIns="0" anchor="b">
            <a:noAutofit/>
          </a:bodyPr>
          <a:lstStyle>
            <a:lvl1pPr marL="0" indent="0">
              <a:buNone/>
              <a:defRPr sz="70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$6,789</a:t>
            </a:r>
          </a:p>
        </p:txBody>
      </p:sp>
      <p:sp>
        <p:nvSpPr>
          <p:cNvPr id="23" name="Picture Placeholder 11">
            <a:extLst>
              <a:ext uri="{FF2B5EF4-FFF2-40B4-BE49-F238E27FC236}">
                <a16:creationId xmlns:a16="http://schemas.microsoft.com/office/drawing/2014/main" id="{E7019E9C-AA4E-4592-97BE-BF366FFA1A72}"/>
              </a:ext>
            </a:extLst>
          </p:cNvPr>
          <p:cNvSpPr>
            <a:spLocks noGrp="1"/>
          </p:cNvSpPr>
          <p:nvPr>
            <p:ph type="pic" sz="quarter" idx="50"/>
          </p:nvPr>
        </p:nvSpPr>
        <p:spPr>
          <a:xfrm>
            <a:off x="9409913" y="851603"/>
            <a:ext cx="1938528" cy="393192"/>
          </a:xfrm>
          <a:prstGeom prst="roundRect">
            <a:avLst/>
          </a:prstGeom>
        </p:spPr>
        <p:txBody>
          <a:bodyPr anchor="ctr" anchorCtr="0">
            <a:normAutofit/>
          </a:bodyPr>
          <a:lstStyle>
            <a:lvl1pPr marL="0" indent="0" algn="ctr">
              <a:buNone/>
              <a:defRPr sz="1600">
                <a:solidFill>
                  <a:schemeClr val="bg1"/>
                </a:solidFill>
              </a:defRPr>
            </a:lvl1pPr>
          </a:lstStyle>
          <a:p>
            <a:r>
              <a:rPr lang="en-US" noProof="0"/>
              <a:t>Click icon to add picture</a:t>
            </a:r>
            <a:endParaRPr lang="en-US" noProof="0" dirty="0"/>
          </a:p>
        </p:txBody>
      </p:sp>
    </p:spTree>
    <p:extLst>
      <p:ext uri="{BB962C8B-B14F-4D97-AF65-F5344CB8AC3E}">
        <p14:creationId xmlns:p14="http://schemas.microsoft.com/office/powerpoint/2010/main" val="15205095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ircles and Content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F1442BA-C2B2-46FE-95B0-C15FF846CEAA}"/>
              </a:ext>
            </a:extLst>
          </p:cNvPr>
          <p:cNvSpPr/>
          <p:nvPr userDrawn="1"/>
        </p:nvSpPr>
        <p:spPr>
          <a:xfrm>
            <a:off x="0" y="0"/>
            <a:ext cx="12192000" cy="68580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5" name="Rectangle 24">
            <a:extLst>
              <a:ext uri="{FF2B5EF4-FFF2-40B4-BE49-F238E27FC236}">
                <a16:creationId xmlns:a16="http://schemas.microsoft.com/office/drawing/2014/main" id="{938F4135-A9EE-4D29-A8AB-5DEB57ABC181}"/>
              </a:ext>
            </a:extLst>
          </p:cNvPr>
          <p:cNvSpPr/>
          <p:nvPr userDrawn="1"/>
        </p:nvSpPr>
        <p:spPr>
          <a:xfrm>
            <a:off x="-1587" y="-1"/>
            <a:ext cx="12192000" cy="6857999"/>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6" name="Rectangle 5">
            <a:extLst>
              <a:ext uri="{FF2B5EF4-FFF2-40B4-BE49-F238E27FC236}">
                <a16:creationId xmlns:a16="http://schemas.microsoft.com/office/drawing/2014/main" id="{DD60033C-E502-4C97-87DB-99F01B55681B}"/>
              </a:ext>
            </a:extLst>
          </p:cNvPr>
          <p:cNvSpPr/>
          <p:nvPr userDrawn="1"/>
        </p:nvSpPr>
        <p:spPr>
          <a:xfrm>
            <a:off x="0" y="3690968"/>
            <a:ext cx="12192000" cy="3167031"/>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4B0B20C-63A0-49A1-A09F-99F86387E48E}"/>
              </a:ext>
            </a:extLst>
          </p:cNvPr>
          <p:cNvSpPr>
            <a:spLocks noGrp="1"/>
          </p:cNvSpPr>
          <p:nvPr>
            <p:ph type="title"/>
          </p:nvPr>
        </p:nvSpPr>
        <p:spPr>
          <a:xfrm>
            <a:off x="838200" y="805472"/>
            <a:ext cx="7081434" cy="552848"/>
          </a:xfrm>
        </p:spPr>
        <p:txBody>
          <a:bodyPr lIns="0" tIns="0" rIns="0" bIns="0" anchor="b" anchorCtr="0"/>
          <a:lstStyle/>
          <a:p>
            <a:r>
              <a:rPr lang="en-US" noProof="0"/>
              <a:t>Click to edit Master title style</a:t>
            </a:r>
          </a:p>
        </p:txBody>
      </p:sp>
      <p:sp>
        <p:nvSpPr>
          <p:cNvPr id="3" name="Date Placeholder 2">
            <a:extLst>
              <a:ext uri="{FF2B5EF4-FFF2-40B4-BE49-F238E27FC236}">
                <a16:creationId xmlns:a16="http://schemas.microsoft.com/office/drawing/2014/main" id="{847A35AD-A6B0-4735-8919-A2B1FC60B311}"/>
              </a:ext>
            </a:extLst>
          </p:cNvPr>
          <p:cNvSpPr>
            <a:spLocks noGrp="1"/>
          </p:cNvSpPr>
          <p:nvPr>
            <p:ph type="dt" sz="half" idx="10"/>
          </p:nvPr>
        </p:nvSpPr>
        <p:spPr/>
        <p:txBody>
          <a:bodyPr/>
          <a:lstStyle/>
          <a:p>
            <a:fld id="{8490CABB-6376-4351-BA0C-322104FF72A1}" type="datetime1">
              <a:rPr lang="en-US" noProof="0" smtClean="0"/>
              <a:t>9/10/2024</a:t>
            </a:fld>
            <a:endParaRPr lang="en-US" noProof="0" dirty="0"/>
          </a:p>
        </p:txBody>
      </p:sp>
      <p:sp>
        <p:nvSpPr>
          <p:cNvPr id="4" name="Footer Placeholder 3">
            <a:extLst>
              <a:ext uri="{FF2B5EF4-FFF2-40B4-BE49-F238E27FC236}">
                <a16:creationId xmlns:a16="http://schemas.microsoft.com/office/drawing/2014/main" id="{084BB4B8-6523-4A06-BB13-F2DFA9ADC904}"/>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E6BF61A0-C10F-465A-995A-A16687B4BD2C}"/>
              </a:ext>
            </a:extLst>
          </p:cNvPr>
          <p:cNvSpPr>
            <a:spLocks noGrp="1"/>
          </p:cNvSpPr>
          <p:nvPr>
            <p:ph type="sldNum" sz="quarter" idx="12"/>
          </p:nvPr>
        </p:nvSpPr>
        <p:spPr/>
        <p:txBody>
          <a:bodyPr/>
          <a:lstStyle/>
          <a:p>
            <a:fld id="{4950F5D8-22E1-4015-8661-E5B1FD28C2DE}" type="slidenum">
              <a:rPr lang="en-US" noProof="0" smtClean="0"/>
              <a:t>‹#›</a:t>
            </a:fld>
            <a:endParaRPr lang="en-US" noProof="0" dirty="0"/>
          </a:p>
        </p:txBody>
      </p:sp>
      <p:sp>
        <p:nvSpPr>
          <p:cNvPr id="15" name="Text Placeholder 2">
            <a:extLst>
              <a:ext uri="{FF2B5EF4-FFF2-40B4-BE49-F238E27FC236}">
                <a16:creationId xmlns:a16="http://schemas.microsoft.com/office/drawing/2014/main" id="{FC1C00E5-E205-47D3-ACCC-BA3FDBF71013}"/>
              </a:ext>
            </a:extLst>
          </p:cNvPr>
          <p:cNvSpPr>
            <a:spLocks noGrp="1"/>
          </p:cNvSpPr>
          <p:nvPr>
            <p:ph type="body" idx="41" hasCustomPrompt="1"/>
          </p:nvPr>
        </p:nvSpPr>
        <p:spPr>
          <a:xfrm>
            <a:off x="1587236" y="4798586"/>
            <a:ext cx="2577284" cy="334918"/>
          </a:xfrm>
        </p:spPr>
        <p:txBody>
          <a:bodyPr lIns="0" tIns="0" rIns="0" bIns="0" anchor="b">
            <a:normAutofit/>
          </a:bodyPr>
          <a:lstStyle>
            <a:lvl1pPr marL="0" indent="0" algn="ctr">
              <a:buNone/>
              <a:defRPr sz="2200" b="1">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text</a:t>
            </a:r>
          </a:p>
        </p:txBody>
      </p:sp>
      <p:sp>
        <p:nvSpPr>
          <p:cNvPr id="16" name="Text Placeholder 11">
            <a:extLst>
              <a:ext uri="{FF2B5EF4-FFF2-40B4-BE49-F238E27FC236}">
                <a16:creationId xmlns:a16="http://schemas.microsoft.com/office/drawing/2014/main" id="{CC501F77-56D4-49F2-9772-EE01ACF5274B}"/>
              </a:ext>
            </a:extLst>
          </p:cNvPr>
          <p:cNvSpPr>
            <a:spLocks noGrp="1"/>
          </p:cNvSpPr>
          <p:nvPr>
            <p:ph type="body" sz="quarter" idx="42"/>
          </p:nvPr>
        </p:nvSpPr>
        <p:spPr>
          <a:xfrm>
            <a:off x="1587236" y="5235475"/>
            <a:ext cx="2577284" cy="705923"/>
          </a:xfrm>
        </p:spPr>
        <p:txBody>
          <a:bodyPr lIns="36000" tIns="0" rIns="0" bIns="0">
            <a:normAutofit/>
          </a:bodyPr>
          <a:lstStyle>
            <a:lvl1pPr marL="0" indent="0" algn="ctr">
              <a:buClr>
                <a:schemeClr val="tx2"/>
              </a:buClr>
              <a:buSzPct val="125000"/>
              <a:buFont typeface="Wingdings" panose="05000000000000000000" pitchFamily="2" charset="2"/>
              <a:buNone/>
              <a:defRPr sz="1400" b="0" i="0">
                <a:solidFill>
                  <a:schemeClr val="bg1"/>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19" name="Text Placeholder 11">
            <a:extLst>
              <a:ext uri="{FF2B5EF4-FFF2-40B4-BE49-F238E27FC236}">
                <a16:creationId xmlns:a16="http://schemas.microsoft.com/office/drawing/2014/main" id="{6E425E0E-28A3-4830-99E8-D93E5B20E77C}"/>
              </a:ext>
            </a:extLst>
          </p:cNvPr>
          <p:cNvSpPr>
            <a:spLocks noGrp="1"/>
          </p:cNvSpPr>
          <p:nvPr>
            <p:ph type="body" sz="quarter" idx="47"/>
          </p:nvPr>
        </p:nvSpPr>
        <p:spPr>
          <a:xfrm>
            <a:off x="836613" y="1392449"/>
            <a:ext cx="10515600" cy="915721"/>
          </a:xfrm>
        </p:spPr>
        <p:txBody>
          <a:bodyPr lIns="36000" tIns="0" rIns="0" bIns="0">
            <a:normAutofit/>
          </a:bodyPr>
          <a:lstStyle>
            <a:lvl1pPr marL="0" indent="0">
              <a:buClr>
                <a:schemeClr val="tx2"/>
              </a:buClr>
              <a:buSzPct val="125000"/>
              <a:buFont typeface="Wingdings" panose="05000000000000000000" pitchFamily="2" charset="2"/>
              <a:buNone/>
              <a:defRPr sz="1800" i="0">
                <a:solidFill>
                  <a:schemeClr val="tx2"/>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8" name="Oval 7">
            <a:extLst>
              <a:ext uri="{FF2B5EF4-FFF2-40B4-BE49-F238E27FC236}">
                <a16:creationId xmlns:a16="http://schemas.microsoft.com/office/drawing/2014/main" id="{AA62DB99-23AA-4B84-915B-58A12122905A}"/>
              </a:ext>
            </a:extLst>
          </p:cNvPr>
          <p:cNvSpPr/>
          <p:nvPr userDrawn="1"/>
        </p:nvSpPr>
        <p:spPr>
          <a:xfrm>
            <a:off x="1969178" y="2806082"/>
            <a:ext cx="1847088" cy="1847088"/>
          </a:xfrm>
          <a:prstGeom prst="ellipse">
            <a:avLst/>
          </a:prstGeom>
          <a:solidFill>
            <a:schemeClr val="tx1"/>
          </a:solidFill>
          <a:ln>
            <a:solidFill>
              <a:schemeClr val="tx1">
                <a:lumMod val="50000"/>
                <a:lumOff val="50000"/>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1" name="Oval 30">
            <a:extLst>
              <a:ext uri="{FF2B5EF4-FFF2-40B4-BE49-F238E27FC236}">
                <a16:creationId xmlns:a16="http://schemas.microsoft.com/office/drawing/2014/main" id="{87C4674D-D19C-4346-8AB3-EEC70C5BA12B}"/>
              </a:ext>
            </a:extLst>
          </p:cNvPr>
          <p:cNvSpPr/>
          <p:nvPr userDrawn="1"/>
        </p:nvSpPr>
        <p:spPr>
          <a:xfrm>
            <a:off x="4730062" y="2358026"/>
            <a:ext cx="2295144" cy="2295144"/>
          </a:xfrm>
          <a:prstGeom prst="ellipse">
            <a:avLst/>
          </a:prstGeom>
          <a:solidFill>
            <a:schemeClr val="tx1"/>
          </a:solidFill>
          <a:ln>
            <a:solidFill>
              <a:schemeClr val="tx1">
                <a:lumMod val="50000"/>
                <a:lumOff val="50000"/>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2" name="Oval 31">
            <a:extLst>
              <a:ext uri="{FF2B5EF4-FFF2-40B4-BE49-F238E27FC236}">
                <a16:creationId xmlns:a16="http://schemas.microsoft.com/office/drawing/2014/main" id="{232287E6-00FD-4CA9-879A-D113874BCAF3}"/>
              </a:ext>
            </a:extLst>
          </p:cNvPr>
          <p:cNvSpPr/>
          <p:nvPr userDrawn="1"/>
        </p:nvSpPr>
        <p:spPr>
          <a:xfrm>
            <a:off x="7613594" y="2037986"/>
            <a:ext cx="2615184" cy="2615184"/>
          </a:xfrm>
          <a:prstGeom prst="ellipse">
            <a:avLst/>
          </a:prstGeom>
          <a:solidFill>
            <a:schemeClr val="tx1"/>
          </a:solidFill>
          <a:ln>
            <a:solidFill>
              <a:schemeClr val="tx1">
                <a:lumMod val="50000"/>
                <a:lumOff val="50000"/>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3" name="Text Placeholder 2">
            <a:extLst>
              <a:ext uri="{FF2B5EF4-FFF2-40B4-BE49-F238E27FC236}">
                <a16:creationId xmlns:a16="http://schemas.microsoft.com/office/drawing/2014/main" id="{24B6C5DB-65E0-4261-A490-0CEBD77B8A6C}"/>
              </a:ext>
            </a:extLst>
          </p:cNvPr>
          <p:cNvSpPr>
            <a:spLocks noGrp="1"/>
          </p:cNvSpPr>
          <p:nvPr>
            <p:ph type="body" idx="48" hasCustomPrompt="1"/>
          </p:nvPr>
        </p:nvSpPr>
        <p:spPr>
          <a:xfrm>
            <a:off x="2022734" y="3082272"/>
            <a:ext cx="1739976" cy="955575"/>
          </a:xfrm>
        </p:spPr>
        <p:txBody>
          <a:bodyPr lIns="0" tIns="0" rIns="0" bIns="0" anchor="b">
            <a:noAutofit/>
          </a:bodyPr>
          <a:lstStyle>
            <a:lvl1pPr marL="0" indent="0" algn="ctr">
              <a:buNone/>
              <a:defRPr sz="60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$25</a:t>
            </a:r>
          </a:p>
        </p:txBody>
      </p:sp>
      <p:sp>
        <p:nvSpPr>
          <p:cNvPr id="34" name="Text Placeholder 2">
            <a:extLst>
              <a:ext uri="{FF2B5EF4-FFF2-40B4-BE49-F238E27FC236}">
                <a16:creationId xmlns:a16="http://schemas.microsoft.com/office/drawing/2014/main" id="{86AFF07C-4D15-4A29-B939-C47256023C91}"/>
              </a:ext>
            </a:extLst>
          </p:cNvPr>
          <p:cNvSpPr>
            <a:spLocks noGrp="1"/>
          </p:cNvSpPr>
          <p:nvPr>
            <p:ph type="body" idx="49" hasCustomPrompt="1"/>
          </p:nvPr>
        </p:nvSpPr>
        <p:spPr>
          <a:xfrm>
            <a:off x="2022734" y="4075184"/>
            <a:ext cx="1739976" cy="280931"/>
          </a:xfrm>
        </p:spPr>
        <p:txBody>
          <a:bodyPr lIns="0" tIns="0" rIns="0" bIns="0" anchor="b">
            <a:normAutofit/>
          </a:bodyPr>
          <a:lstStyle>
            <a:lvl1pPr marL="0" indent="0" algn="ctr">
              <a:buNone/>
              <a:defRPr sz="2200" b="1">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Billion</a:t>
            </a:r>
          </a:p>
        </p:txBody>
      </p:sp>
      <p:sp>
        <p:nvSpPr>
          <p:cNvPr id="35" name="Text Placeholder 2">
            <a:extLst>
              <a:ext uri="{FF2B5EF4-FFF2-40B4-BE49-F238E27FC236}">
                <a16:creationId xmlns:a16="http://schemas.microsoft.com/office/drawing/2014/main" id="{2C71864B-9476-4445-B961-A4480119AB3B}"/>
              </a:ext>
            </a:extLst>
          </p:cNvPr>
          <p:cNvSpPr>
            <a:spLocks noGrp="1"/>
          </p:cNvSpPr>
          <p:nvPr>
            <p:ph type="body" idx="50" hasCustomPrompt="1"/>
          </p:nvPr>
        </p:nvSpPr>
        <p:spPr>
          <a:xfrm>
            <a:off x="5007646" y="2886747"/>
            <a:ext cx="1739976" cy="955575"/>
          </a:xfrm>
        </p:spPr>
        <p:txBody>
          <a:bodyPr lIns="0" tIns="0" rIns="0" bIns="0" anchor="b">
            <a:noAutofit/>
          </a:bodyPr>
          <a:lstStyle>
            <a:lvl1pPr marL="0" indent="0" algn="ctr">
              <a:buNone/>
              <a:defRPr sz="60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$50</a:t>
            </a:r>
          </a:p>
        </p:txBody>
      </p:sp>
      <p:sp>
        <p:nvSpPr>
          <p:cNvPr id="36" name="Text Placeholder 2">
            <a:extLst>
              <a:ext uri="{FF2B5EF4-FFF2-40B4-BE49-F238E27FC236}">
                <a16:creationId xmlns:a16="http://schemas.microsoft.com/office/drawing/2014/main" id="{B2AAA459-A7E1-451E-BABB-0C87139B389F}"/>
              </a:ext>
            </a:extLst>
          </p:cNvPr>
          <p:cNvSpPr>
            <a:spLocks noGrp="1"/>
          </p:cNvSpPr>
          <p:nvPr>
            <p:ph type="body" idx="51" hasCustomPrompt="1"/>
          </p:nvPr>
        </p:nvSpPr>
        <p:spPr>
          <a:xfrm>
            <a:off x="5007646" y="3879659"/>
            <a:ext cx="1739976" cy="280931"/>
          </a:xfrm>
        </p:spPr>
        <p:txBody>
          <a:bodyPr lIns="0" tIns="0" rIns="0" bIns="0" anchor="b">
            <a:normAutofit/>
          </a:bodyPr>
          <a:lstStyle>
            <a:lvl1pPr marL="0" indent="0" algn="ctr">
              <a:buNone/>
              <a:defRPr sz="2200" b="1">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Billion</a:t>
            </a:r>
          </a:p>
        </p:txBody>
      </p:sp>
      <p:sp>
        <p:nvSpPr>
          <p:cNvPr id="37" name="Text Placeholder 2">
            <a:extLst>
              <a:ext uri="{FF2B5EF4-FFF2-40B4-BE49-F238E27FC236}">
                <a16:creationId xmlns:a16="http://schemas.microsoft.com/office/drawing/2014/main" id="{DF679BEC-0CFD-449F-B3E0-BB712F00052B}"/>
              </a:ext>
            </a:extLst>
          </p:cNvPr>
          <p:cNvSpPr>
            <a:spLocks noGrp="1"/>
          </p:cNvSpPr>
          <p:nvPr>
            <p:ph type="body" idx="52" hasCustomPrompt="1"/>
          </p:nvPr>
        </p:nvSpPr>
        <p:spPr>
          <a:xfrm>
            <a:off x="7761966" y="2723457"/>
            <a:ext cx="2295144" cy="955575"/>
          </a:xfrm>
        </p:spPr>
        <p:txBody>
          <a:bodyPr lIns="0" tIns="0" rIns="0" bIns="0" anchor="b">
            <a:noAutofit/>
          </a:bodyPr>
          <a:lstStyle>
            <a:lvl1pPr marL="0" indent="0" algn="ctr">
              <a:buNone/>
              <a:defRPr sz="60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$100</a:t>
            </a:r>
          </a:p>
        </p:txBody>
      </p:sp>
      <p:sp>
        <p:nvSpPr>
          <p:cNvPr id="38" name="Text Placeholder 2">
            <a:extLst>
              <a:ext uri="{FF2B5EF4-FFF2-40B4-BE49-F238E27FC236}">
                <a16:creationId xmlns:a16="http://schemas.microsoft.com/office/drawing/2014/main" id="{65220FFF-D7A7-4DFC-97E2-8D717A6B97FF}"/>
              </a:ext>
            </a:extLst>
          </p:cNvPr>
          <p:cNvSpPr>
            <a:spLocks noGrp="1"/>
          </p:cNvSpPr>
          <p:nvPr>
            <p:ph type="body" idx="53" hasCustomPrompt="1"/>
          </p:nvPr>
        </p:nvSpPr>
        <p:spPr>
          <a:xfrm>
            <a:off x="8038166" y="3716369"/>
            <a:ext cx="1739976" cy="280931"/>
          </a:xfrm>
        </p:spPr>
        <p:txBody>
          <a:bodyPr lIns="0" tIns="0" rIns="0" bIns="0" anchor="b">
            <a:normAutofit/>
          </a:bodyPr>
          <a:lstStyle>
            <a:lvl1pPr marL="0" indent="0" algn="ctr">
              <a:buNone/>
              <a:defRPr sz="2200" b="1">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Billion</a:t>
            </a:r>
          </a:p>
        </p:txBody>
      </p:sp>
      <p:sp>
        <p:nvSpPr>
          <p:cNvPr id="39" name="Text Placeholder 2">
            <a:extLst>
              <a:ext uri="{FF2B5EF4-FFF2-40B4-BE49-F238E27FC236}">
                <a16:creationId xmlns:a16="http://schemas.microsoft.com/office/drawing/2014/main" id="{33C0B4F4-FAB3-45B3-A57B-B8A00F765A8C}"/>
              </a:ext>
            </a:extLst>
          </p:cNvPr>
          <p:cNvSpPr>
            <a:spLocks noGrp="1"/>
          </p:cNvSpPr>
          <p:nvPr>
            <p:ph type="body" idx="54" hasCustomPrompt="1"/>
          </p:nvPr>
        </p:nvSpPr>
        <p:spPr>
          <a:xfrm>
            <a:off x="4587884" y="4798586"/>
            <a:ext cx="2577284" cy="334918"/>
          </a:xfrm>
        </p:spPr>
        <p:txBody>
          <a:bodyPr lIns="0" tIns="0" rIns="0" bIns="0" anchor="b">
            <a:normAutofit/>
          </a:bodyPr>
          <a:lstStyle>
            <a:lvl1pPr marL="0" indent="0" algn="ctr">
              <a:buNone/>
              <a:defRPr sz="2200" b="1">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text</a:t>
            </a:r>
          </a:p>
        </p:txBody>
      </p:sp>
      <p:sp>
        <p:nvSpPr>
          <p:cNvPr id="40" name="Text Placeholder 11">
            <a:extLst>
              <a:ext uri="{FF2B5EF4-FFF2-40B4-BE49-F238E27FC236}">
                <a16:creationId xmlns:a16="http://schemas.microsoft.com/office/drawing/2014/main" id="{2710ED40-A455-4EEF-AAD2-1479EE311ABC}"/>
              </a:ext>
            </a:extLst>
          </p:cNvPr>
          <p:cNvSpPr>
            <a:spLocks noGrp="1"/>
          </p:cNvSpPr>
          <p:nvPr>
            <p:ph type="body" sz="quarter" idx="55"/>
          </p:nvPr>
        </p:nvSpPr>
        <p:spPr>
          <a:xfrm>
            <a:off x="4587884" y="5240927"/>
            <a:ext cx="2577284" cy="705923"/>
          </a:xfrm>
        </p:spPr>
        <p:txBody>
          <a:bodyPr lIns="36000" tIns="0" rIns="0" bIns="0">
            <a:normAutofit/>
          </a:bodyPr>
          <a:lstStyle>
            <a:lvl1pPr marL="0" indent="0" algn="ctr">
              <a:buClr>
                <a:schemeClr val="tx2"/>
              </a:buClr>
              <a:buSzPct val="125000"/>
              <a:buFont typeface="Wingdings" panose="05000000000000000000" pitchFamily="2" charset="2"/>
              <a:buNone/>
              <a:defRPr sz="1400" b="0" i="0">
                <a:solidFill>
                  <a:schemeClr val="bg1"/>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45" name="Text Placeholder 2">
            <a:extLst>
              <a:ext uri="{FF2B5EF4-FFF2-40B4-BE49-F238E27FC236}">
                <a16:creationId xmlns:a16="http://schemas.microsoft.com/office/drawing/2014/main" id="{A9FC0BF2-FC28-43C1-864A-CAB49C8381A2}"/>
              </a:ext>
            </a:extLst>
          </p:cNvPr>
          <p:cNvSpPr>
            <a:spLocks noGrp="1"/>
          </p:cNvSpPr>
          <p:nvPr>
            <p:ph type="body" idx="56" hasCustomPrompt="1"/>
          </p:nvPr>
        </p:nvSpPr>
        <p:spPr>
          <a:xfrm>
            <a:off x="7654886" y="4798586"/>
            <a:ext cx="2577284" cy="334918"/>
          </a:xfrm>
        </p:spPr>
        <p:txBody>
          <a:bodyPr lIns="0" tIns="0" rIns="0" bIns="0" anchor="b">
            <a:normAutofit/>
          </a:bodyPr>
          <a:lstStyle>
            <a:lvl1pPr marL="0" indent="0" algn="ctr">
              <a:buNone/>
              <a:defRPr sz="2200" b="1">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text</a:t>
            </a:r>
          </a:p>
        </p:txBody>
      </p:sp>
      <p:sp>
        <p:nvSpPr>
          <p:cNvPr id="46" name="Text Placeholder 11">
            <a:extLst>
              <a:ext uri="{FF2B5EF4-FFF2-40B4-BE49-F238E27FC236}">
                <a16:creationId xmlns:a16="http://schemas.microsoft.com/office/drawing/2014/main" id="{F4793ACF-6372-4346-9E08-F9E4D2584763}"/>
              </a:ext>
            </a:extLst>
          </p:cNvPr>
          <p:cNvSpPr>
            <a:spLocks noGrp="1"/>
          </p:cNvSpPr>
          <p:nvPr>
            <p:ph type="body" sz="quarter" idx="57"/>
          </p:nvPr>
        </p:nvSpPr>
        <p:spPr>
          <a:xfrm>
            <a:off x="7654886" y="5231802"/>
            <a:ext cx="2577284" cy="705923"/>
          </a:xfrm>
        </p:spPr>
        <p:txBody>
          <a:bodyPr lIns="36000" tIns="0" rIns="0" bIns="0">
            <a:normAutofit/>
          </a:bodyPr>
          <a:lstStyle>
            <a:lvl1pPr marL="0" indent="0" algn="ctr">
              <a:buClr>
                <a:schemeClr val="tx2"/>
              </a:buClr>
              <a:buSzPct val="125000"/>
              <a:buFont typeface="Wingdings" panose="05000000000000000000" pitchFamily="2" charset="2"/>
              <a:buNone/>
              <a:defRPr sz="1400" b="0" i="0">
                <a:solidFill>
                  <a:schemeClr val="bg1"/>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26" name="Picture Placeholder 11">
            <a:extLst>
              <a:ext uri="{FF2B5EF4-FFF2-40B4-BE49-F238E27FC236}">
                <a16:creationId xmlns:a16="http://schemas.microsoft.com/office/drawing/2014/main" id="{F3FD923B-7063-49D8-8286-0F8424648970}"/>
              </a:ext>
            </a:extLst>
          </p:cNvPr>
          <p:cNvSpPr>
            <a:spLocks noGrp="1"/>
          </p:cNvSpPr>
          <p:nvPr>
            <p:ph type="pic" sz="quarter" idx="58"/>
          </p:nvPr>
        </p:nvSpPr>
        <p:spPr>
          <a:xfrm>
            <a:off x="9409913" y="851603"/>
            <a:ext cx="1938528" cy="393192"/>
          </a:xfrm>
          <a:prstGeom prst="roundRect">
            <a:avLst/>
          </a:prstGeom>
        </p:spPr>
        <p:txBody>
          <a:bodyPr anchor="ctr" anchorCtr="0">
            <a:normAutofit/>
          </a:bodyPr>
          <a:lstStyle>
            <a:lvl1pPr marL="0" indent="0" algn="ctr">
              <a:buNone/>
              <a:defRPr sz="1600">
                <a:solidFill>
                  <a:schemeClr val="bg1"/>
                </a:solidFill>
              </a:defRPr>
            </a:lvl1pPr>
          </a:lstStyle>
          <a:p>
            <a:r>
              <a:rPr lang="en-US" noProof="0"/>
              <a:t>Click icon to add picture</a:t>
            </a:r>
            <a:endParaRPr lang="en-US" noProof="0" dirty="0"/>
          </a:p>
        </p:txBody>
      </p:sp>
    </p:spTree>
    <p:extLst>
      <p:ext uri="{BB962C8B-B14F-4D97-AF65-F5344CB8AC3E}">
        <p14:creationId xmlns:p14="http://schemas.microsoft.com/office/powerpoint/2010/main" val="24707766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ntent and Caption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F1442BA-C2B2-46FE-95B0-C15FF846CEAA}"/>
              </a:ext>
            </a:extLst>
          </p:cNvPr>
          <p:cNvSpPr/>
          <p:nvPr userDrawn="1"/>
        </p:nvSpPr>
        <p:spPr>
          <a:xfrm>
            <a:off x="0" y="0"/>
            <a:ext cx="12192000" cy="68580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4" name="Rectangle 13">
            <a:extLst>
              <a:ext uri="{FF2B5EF4-FFF2-40B4-BE49-F238E27FC236}">
                <a16:creationId xmlns:a16="http://schemas.microsoft.com/office/drawing/2014/main" id="{72DA9D50-F092-4CE4-833F-A116EB21A237}"/>
              </a:ext>
            </a:extLst>
          </p:cNvPr>
          <p:cNvSpPr/>
          <p:nvPr userDrawn="1"/>
        </p:nvSpPr>
        <p:spPr>
          <a:xfrm>
            <a:off x="0" y="0"/>
            <a:ext cx="12192000" cy="685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6" name="Rectangle 5">
            <a:extLst>
              <a:ext uri="{FF2B5EF4-FFF2-40B4-BE49-F238E27FC236}">
                <a16:creationId xmlns:a16="http://schemas.microsoft.com/office/drawing/2014/main" id="{DD60033C-E502-4C97-87DB-99F01B55681B}"/>
              </a:ext>
            </a:extLst>
          </p:cNvPr>
          <p:cNvSpPr/>
          <p:nvPr userDrawn="1"/>
        </p:nvSpPr>
        <p:spPr>
          <a:xfrm>
            <a:off x="0" y="2990088"/>
            <a:ext cx="12192000" cy="3867912"/>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4B0B20C-63A0-49A1-A09F-99F86387E48E}"/>
              </a:ext>
            </a:extLst>
          </p:cNvPr>
          <p:cNvSpPr>
            <a:spLocks noGrp="1"/>
          </p:cNvSpPr>
          <p:nvPr>
            <p:ph type="title"/>
          </p:nvPr>
        </p:nvSpPr>
        <p:spPr>
          <a:xfrm>
            <a:off x="838199" y="805472"/>
            <a:ext cx="6862011" cy="552848"/>
          </a:xfrm>
        </p:spPr>
        <p:txBody>
          <a:bodyPr lIns="0" tIns="0" rIns="0" bIns="0" anchor="b" anchorCtr="0"/>
          <a:lstStyle/>
          <a:p>
            <a:r>
              <a:rPr lang="en-US" noProof="0"/>
              <a:t>Click to edit Master title style</a:t>
            </a:r>
          </a:p>
        </p:txBody>
      </p:sp>
      <p:sp>
        <p:nvSpPr>
          <p:cNvPr id="3" name="Date Placeholder 2">
            <a:extLst>
              <a:ext uri="{FF2B5EF4-FFF2-40B4-BE49-F238E27FC236}">
                <a16:creationId xmlns:a16="http://schemas.microsoft.com/office/drawing/2014/main" id="{847A35AD-A6B0-4735-8919-A2B1FC60B311}"/>
              </a:ext>
            </a:extLst>
          </p:cNvPr>
          <p:cNvSpPr>
            <a:spLocks noGrp="1"/>
          </p:cNvSpPr>
          <p:nvPr>
            <p:ph type="dt" sz="half" idx="10"/>
          </p:nvPr>
        </p:nvSpPr>
        <p:spPr/>
        <p:txBody>
          <a:bodyPr/>
          <a:lstStyle/>
          <a:p>
            <a:fld id="{8490CABB-6376-4351-BA0C-322104FF72A1}" type="datetime1">
              <a:rPr lang="en-US" noProof="0" smtClean="0"/>
              <a:t>9/10/2024</a:t>
            </a:fld>
            <a:endParaRPr lang="en-US" noProof="0" dirty="0"/>
          </a:p>
        </p:txBody>
      </p:sp>
      <p:sp>
        <p:nvSpPr>
          <p:cNvPr id="4" name="Footer Placeholder 3">
            <a:extLst>
              <a:ext uri="{FF2B5EF4-FFF2-40B4-BE49-F238E27FC236}">
                <a16:creationId xmlns:a16="http://schemas.microsoft.com/office/drawing/2014/main" id="{084BB4B8-6523-4A06-BB13-F2DFA9ADC904}"/>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E6BF61A0-C10F-465A-995A-A16687B4BD2C}"/>
              </a:ext>
            </a:extLst>
          </p:cNvPr>
          <p:cNvSpPr>
            <a:spLocks noGrp="1"/>
          </p:cNvSpPr>
          <p:nvPr>
            <p:ph type="sldNum" sz="quarter" idx="12"/>
          </p:nvPr>
        </p:nvSpPr>
        <p:spPr/>
        <p:txBody>
          <a:bodyPr/>
          <a:lstStyle/>
          <a:p>
            <a:fld id="{4950F5D8-22E1-4015-8661-E5B1FD28C2DE}" type="slidenum">
              <a:rPr lang="en-US" noProof="0" smtClean="0"/>
              <a:t>‹#›</a:t>
            </a:fld>
            <a:endParaRPr lang="en-US" noProof="0" dirty="0"/>
          </a:p>
        </p:txBody>
      </p:sp>
      <p:sp>
        <p:nvSpPr>
          <p:cNvPr id="15" name="Text Placeholder 2">
            <a:extLst>
              <a:ext uri="{FF2B5EF4-FFF2-40B4-BE49-F238E27FC236}">
                <a16:creationId xmlns:a16="http://schemas.microsoft.com/office/drawing/2014/main" id="{FC1C00E5-E205-47D3-ACCC-BA3FDBF71013}"/>
              </a:ext>
            </a:extLst>
          </p:cNvPr>
          <p:cNvSpPr>
            <a:spLocks noGrp="1"/>
          </p:cNvSpPr>
          <p:nvPr>
            <p:ph type="body" idx="41" hasCustomPrompt="1"/>
          </p:nvPr>
        </p:nvSpPr>
        <p:spPr>
          <a:xfrm>
            <a:off x="1053452" y="3340707"/>
            <a:ext cx="3666744" cy="334918"/>
          </a:xfrm>
        </p:spPr>
        <p:txBody>
          <a:bodyPr lIns="0" tIns="0" rIns="0" bIns="0" anchor="b">
            <a:normAutofit/>
          </a:bodyPr>
          <a:lstStyle>
            <a:lvl1pPr marL="0" indent="0">
              <a:buNone/>
              <a:defRPr sz="2200" b="1">
                <a:solidFill>
                  <a:schemeClr val="bg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text</a:t>
            </a:r>
          </a:p>
        </p:txBody>
      </p:sp>
      <p:sp>
        <p:nvSpPr>
          <p:cNvPr id="16" name="Text Placeholder 11">
            <a:extLst>
              <a:ext uri="{FF2B5EF4-FFF2-40B4-BE49-F238E27FC236}">
                <a16:creationId xmlns:a16="http://schemas.microsoft.com/office/drawing/2014/main" id="{CC501F77-56D4-49F2-9772-EE01ACF5274B}"/>
              </a:ext>
            </a:extLst>
          </p:cNvPr>
          <p:cNvSpPr>
            <a:spLocks noGrp="1"/>
          </p:cNvSpPr>
          <p:nvPr>
            <p:ph type="body" sz="quarter" idx="42"/>
          </p:nvPr>
        </p:nvSpPr>
        <p:spPr>
          <a:xfrm>
            <a:off x="836612" y="3773923"/>
            <a:ext cx="5259387" cy="2087752"/>
          </a:xfrm>
        </p:spPr>
        <p:txBody>
          <a:bodyPr lIns="0" tIns="0" rIns="0" bIns="0">
            <a:normAutofit/>
          </a:bodyPr>
          <a:lstStyle>
            <a:lvl1pPr marL="216000" indent="-216000">
              <a:spcBef>
                <a:spcPts val="600"/>
              </a:spcBef>
              <a:buClr>
                <a:schemeClr val="bg1">
                  <a:lumMod val="50000"/>
                </a:schemeClr>
              </a:buClr>
              <a:buSzPct val="125000"/>
              <a:buFont typeface="Arial" panose="020B0604020202020204" pitchFamily="34" charset="0"/>
              <a:buChar char="•"/>
              <a:defRPr sz="1400" b="0" i="0">
                <a:solidFill>
                  <a:schemeClr val="bg1"/>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19" name="Text Placeholder 11">
            <a:extLst>
              <a:ext uri="{FF2B5EF4-FFF2-40B4-BE49-F238E27FC236}">
                <a16:creationId xmlns:a16="http://schemas.microsoft.com/office/drawing/2014/main" id="{6E425E0E-28A3-4830-99E8-D93E5B20E77C}"/>
              </a:ext>
            </a:extLst>
          </p:cNvPr>
          <p:cNvSpPr>
            <a:spLocks noGrp="1"/>
          </p:cNvSpPr>
          <p:nvPr>
            <p:ph type="body" sz="quarter" idx="47"/>
          </p:nvPr>
        </p:nvSpPr>
        <p:spPr>
          <a:xfrm>
            <a:off x="836613" y="1392449"/>
            <a:ext cx="10515600" cy="935429"/>
          </a:xfrm>
        </p:spPr>
        <p:txBody>
          <a:bodyPr lIns="36000" tIns="0" rIns="0" bIns="0">
            <a:normAutofit/>
          </a:bodyPr>
          <a:lstStyle>
            <a:lvl1pPr marL="0" indent="0">
              <a:buClr>
                <a:schemeClr val="tx2"/>
              </a:buClr>
              <a:buSzPct val="125000"/>
              <a:buFont typeface="Wingdings" panose="05000000000000000000" pitchFamily="2" charset="2"/>
              <a:buNone/>
              <a:defRPr sz="1800" i="0">
                <a:solidFill>
                  <a:schemeClr val="bg2"/>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25" name="Text Placeholder 2">
            <a:extLst>
              <a:ext uri="{FF2B5EF4-FFF2-40B4-BE49-F238E27FC236}">
                <a16:creationId xmlns:a16="http://schemas.microsoft.com/office/drawing/2014/main" id="{E3E44B3E-B67E-47BB-9B17-495800CC539C}"/>
              </a:ext>
            </a:extLst>
          </p:cNvPr>
          <p:cNvSpPr>
            <a:spLocks noGrp="1"/>
          </p:cNvSpPr>
          <p:nvPr>
            <p:ph type="body" idx="48" hasCustomPrompt="1"/>
          </p:nvPr>
        </p:nvSpPr>
        <p:spPr>
          <a:xfrm>
            <a:off x="6682936" y="3353508"/>
            <a:ext cx="3666744" cy="334918"/>
          </a:xfrm>
        </p:spPr>
        <p:txBody>
          <a:bodyPr lIns="0" tIns="0" rIns="0" bIns="0" anchor="b">
            <a:normAutofit/>
          </a:bodyPr>
          <a:lstStyle>
            <a:lvl1pPr marL="0" indent="0">
              <a:buNone/>
              <a:defRPr sz="2200" b="1">
                <a:solidFill>
                  <a:schemeClr val="bg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text</a:t>
            </a:r>
          </a:p>
        </p:txBody>
      </p:sp>
      <p:sp>
        <p:nvSpPr>
          <p:cNvPr id="26" name="Text Placeholder 11">
            <a:extLst>
              <a:ext uri="{FF2B5EF4-FFF2-40B4-BE49-F238E27FC236}">
                <a16:creationId xmlns:a16="http://schemas.microsoft.com/office/drawing/2014/main" id="{3E6654E2-1600-436C-996F-AB13D779B069}"/>
              </a:ext>
            </a:extLst>
          </p:cNvPr>
          <p:cNvSpPr>
            <a:spLocks noGrp="1"/>
          </p:cNvSpPr>
          <p:nvPr>
            <p:ph type="body" sz="quarter" idx="49"/>
          </p:nvPr>
        </p:nvSpPr>
        <p:spPr>
          <a:xfrm>
            <a:off x="6466097" y="3786724"/>
            <a:ext cx="5068178" cy="2087752"/>
          </a:xfrm>
        </p:spPr>
        <p:txBody>
          <a:bodyPr lIns="0" tIns="0" rIns="0" bIns="0">
            <a:normAutofit/>
          </a:bodyPr>
          <a:lstStyle>
            <a:lvl1pPr marL="216000" indent="-216000">
              <a:spcBef>
                <a:spcPts val="600"/>
              </a:spcBef>
              <a:buClr>
                <a:schemeClr val="bg1">
                  <a:lumMod val="50000"/>
                </a:schemeClr>
              </a:buClr>
              <a:buSzPct val="125000"/>
              <a:buFont typeface="Arial" panose="020B0604020202020204" pitchFamily="34" charset="0"/>
              <a:buChar char="•"/>
              <a:defRPr sz="1400" b="0" i="0">
                <a:solidFill>
                  <a:schemeClr val="bg1"/>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17" name="Picture Placeholder 11">
            <a:extLst>
              <a:ext uri="{FF2B5EF4-FFF2-40B4-BE49-F238E27FC236}">
                <a16:creationId xmlns:a16="http://schemas.microsoft.com/office/drawing/2014/main" id="{11B1F208-6C15-4A3F-B7B4-388A18DC2B14}"/>
              </a:ext>
            </a:extLst>
          </p:cNvPr>
          <p:cNvSpPr>
            <a:spLocks noGrp="1"/>
          </p:cNvSpPr>
          <p:nvPr>
            <p:ph type="pic" sz="quarter" idx="50"/>
          </p:nvPr>
        </p:nvSpPr>
        <p:spPr>
          <a:xfrm>
            <a:off x="9409913" y="851603"/>
            <a:ext cx="1938528" cy="393192"/>
          </a:xfrm>
          <a:prstGeom prst="roundRect">
            <a:avLst/>
          </a:prstGeom>
        </p:spPr>
        <p:txBody>
          <a:bodyPr anchor="ctr" anchorCtr="0">
            <a:normAutofit/>
          </a:bodyPr>
          <a:lstStyle>
            <a:lvl1pPr marL="0" indent="0" algn="ctr">
              <a:buNone/>
              <a:defRPr sz="1600">
                <a:solidFill>
                  <a:schemeClr val="bg1"/>
                </a:solidFill>
              </a:defRPr>
            </a:lvl1pPr>
          </a:lstStyle>
          <a:p>
            <a:r>
              <a:rPr lang="en-US" noProof="0"/>
              <a:t>Click icon to add picture</a:t>
            </a:r>
            <a:endParaRPr lang="en-US" noProof="0" dirty="0"/>
          </a:p>
        </p:txBody>
      </p:sp>
    </p:spTree>
    <p:extLst>
      <p:ext uri="{BB962C8B-B14F-4D97-AF65-F5344CB8AC3E}">
        <p14:creationId xmlns:p14="http://schemas.microsoft.com/office/powerpoint/2010/main" val="20025586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mpetition Content Layout">
    <p:bg>
      <p:bgPr>
        <a:blipFill>
          <a:blip r:embed="rId2"/>
          <a:stretch>
            <a:fillRect/>
          </a:stretch>
        </a:blip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F1442BA-C2B2-46FE-95B0-C15FF846CEAA}"/>
              </a:ext>
            </a:extLst>
          </p:cNvPr>
          <p:cNvSpPr/>
          <p:nvPr userDrawn="1"/>
        </p:nvSpPr>
        <p:spPr>
          <a:xfrm>
            <a:off x="0" y="0"/>
            <a:ext cx="12192000" cy="6858000"/>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3" name="Rectangle 32">
            <a:extLst>
              <a:ext uri="{FF2B5EF4-FFF2-40B4-BE49-F238E27FC236}">
                <a16:creationId xmlns:a16="http://schemas.microsoft.com/office/drawing/2014/main" id="{CCE7ADE7-21F0-4422-AD3C-0A7865E4FAB1}"/>
              </a:ext>
            </a:extLst>
          </p:cNvPr>
          <p:cNvSpPr/>
          <p:nvPr userDrawn="1"/>
        </p:nvSpPr>
        <p:spPr>
          <a:xfrm>
            <a:off x="0" y="-1"/>
            <a:ext cx="12192000" cy="6857999"/>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2" name="Rectangle 31">
            <a:extLst>
              <a:ext uri="{FF2B5EF4-FFF2-40B4-BE49-F238E27FC236}">
                <a16:creationId xmlns:a16="http://schemas.microsoft.com/office/drawing/2014/main" id="{06F00F53-9697-4331-BE9F-B94FA62B0402}"/>
              </a:ext>
            </a:extLst>
          </p:cNvPr>
          <p:cNvSpPr/>
          <p:nvPr userDrawn="1"/>
        </p:nvSpPr>
        <p:spPr>
          <a:xfrm>
            <a:off x="0" y="1528174"/>
            <a:ext cx="12192000" cy="5329825"/>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4B0B20C-63A0-49A1-A09F-99F86387E48E}"/>
              </a:ext>
            </a:extLst>
          </p:cNvPr>
          <p:cNvSpPr>
            <a:spLocks noGrp="1"/>
          </p:cNvSpPr>
          <p:nvPr>
            <p:ph type="title"/>
          </p:nvPr>
        </p:nvSpPr>
        <p:spPr>
          <a:xfrm>
            <a:off x="838199" y="805472"/>
            <a:ext cx="7430939" cy="552848"/>
          </a:xfrm>
        </p:spPr>
        <p:txBody>
          <a:bodyPr lIns="0" tIns="0" rIns="0" bIns="0" anchor="b" anchorCtr="0"/>
          <a:lstStyle/>
          <a:p>
            <a:r>
              <a:rPr lang="en-US" noProof="0"/>
              <a:t>Click to edit Master title style</a:t>
            </a:r>
          </a:p>
        </p:txBody>
      </p:sp>
      <p:sp>
        <p:nvSpPr>
          <p:cNvPr id="3" name="Date Placeholder 2">
            <a:extLst>
              <a:ext uri="{FF2B5EF4-FFF2-40B4-BE49-F238E27FC236}">
                <a16:creationId xmlns:a16="http://schemas.microsoft.com/office/drawing/2014/main" id="{847A35AD-A6B0-4735-8919-A2B1FC60B311}"/>
              </a:ext>
            </a:extLst>
          </p:cNvPr>
          <p:cNvSpPr>
            <a:spLocks noGrp="1"/>
          </p:cNvSpPr>
          <p:nvPr>
            <p:ph type="dt" sz="half" idx="10"/>
          </p:nvPr>
        </p:nvSpPr>
        <p:spPr/>
        <p:txBody>
          <a:bodyPr/>
          <a:lstStyle/>
          <a:p>
            <a:fld id="{8490CABB-6376-4351-BA0C-322104FF72A1}" type="datetime1">
              <a:rPr lang="en-US" noProof="0" smtClean="0"/>
              <a:t>9/10/2024</a:t>
            </a:fld>
            <a:endParaRPr lang="en-US" noProof="0" dirty="0"/>
          </a:p>
        </p:txBody>
      </p:sp>
      <p:sp>
        <p:nvSpPr>
          <p:cNvPr id="4" name="Footer Placeholder 3">
            <a:extLst>
              <a:ext uri="{FF2B5EF4-FFF2-40B4-BE49-F238E27FC236}">
                <a16:creationId xmlns:a16="http://schemas.microsoft.com/office/drawing/2014/main" id="{084BB4B8-6523-4A06-BB13-F2DFA9ADC904}"/>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E6BF61A0-C10F-465A-995A-A16687B4BD2C}"/>
              </a:ext>
            </a:extLst>
          </p:cNvPr>
          <p:cNvSpPr>
            <a:spLocks noGrp="1"/>
          </p:cNvSpPr>
          <p:nvPr>
            <p:ph type="sldNum" sz="quarter" idx="12"/>
          </p:nvPr>
        </p:nvSpPr>
        <p:spPr/>
        <p:txBody>
          <a:bodyPr/>
          <a:lstStyle/>
          <a:p>
            <a:fld id="{4950F5D8-22E1-4015-8661-E5B1FD28C2DE}" type="slidenum">
              <a:rPr lang="en-US" noProof="0" smtClean="0"/>
              <a:t>‹#›</a:t>
            </a:fld>
            <a:endParaRPr lang="en-US" noProof="0" dirty="0"/>
          </a:p>
        </p:txBody>
      </p:sp>
      <p:sp>
        <p:nvSpPr>
          <p:cNvPr id="7" name="Picture Placeholder 11">
            <a:extLst>
              <a:ext uri="{FF2B5EF4-FFF2-40B4-BE49-F238E27FC236}">
                <a16:creationId xmlns:a16="http://schemas.microsoft.com/office/drawing/2014/main" id="{E705CC21-80AA-488E-B95D-0E00300A05CF}"/>
              </a:ext>
            </a:extLst>
          </p:cNvPr>
          <p:cNvSpPr>
            <a:spLocks noGrp="1"/>
          </p:cNvSpPr>
          <p:nvPr>
            <p:ph type="pic" sz="quarter" idx="13"/>
          </p:nvPr>
        </p:nvSpPr>
        <p:spPr>
          <a:xfrm>
            <a:off x="8965413" y="1975905"/>
            <a:ext cx="2386584" cy="484632"/>
          </a:xfrm>
          <a:prstGeom prst="roundRect">
            <a:avLst/>
          </a:prstGeom>
          <a:noFill/>
          <a:ln>
            <a:noFill/>
          </a:ln>
        </p:spPr>
        <p:txBody>
          <a:bodyPr anchor="ctr" anchorCtr="0">
            <a:normAutofit/>
          </a:bodyPr>
          <a:lstStyle>
            <a:lvl1pPr marL="0" indent="0" algn="ctr">
              <a:buNone/>
              <a:defRPr sz="1600">
                <a:solidFill>
                  <a:schemeClr val="bg1"/>
                </a:solidFill>
              </a:defRPr>
            </a:lvl1pPr>
          </a:lstStyle>
          <a:p>
            <a:r>
              <a:rPr lang="en-US" noProof="0"/>
              <a:t>Click icon to add picture</a:t>
            </a:r>
            <a:endParaRPr lang="en-US" noProof="0" dirty="0"/>
          </a:p>
        </p:txBody>
      </p:sp>
      <p:sp>
        <p:nvSpPr>
          <p:cNvPr id="14" name="Picture Placeholder 11" descr="Competitors logos quadrant">
            <a:extLst>
              <a:ext uri="{FF2B5EF4-FFF2-40B4-BE49-F238E27FC236}">
                <a16:creationId xmlns:a16="http://schemas.microsoft.com/office/drawing/2014/main" id="{B02B30B1-85C9-4BFB-89EF-F61F699F9CB9}"/>
              </a:ext>
            </a:extLst>
          </p:cNvPr>
          <p:cNvSpPr>
            <a:spLocks noGrp="1"/>
          </p:cNvSpPr>
          <p:nvPr>
            <p:ph type="pic" sz="quarter" idx="39" hasCustomPrompt="1"/>
          </p:nvPr>
        </p:nvSpPr>
        <p:spPr>
          <a:xfrm>
            <a:off x="3479892" y="2503607"/>
            <a:ext cx="1772153" cy="777240"/>
          </a:xfrm>
          <a:prstGeom prst="roundRect">
            <a:avLst/>
          </a:prstGeom>
          <a:solidFill>
            <a:schemeClr val="accent3">
              <a:alpha val="50000"/>
            </a:schemeClr>
          </a:solidFill>
          <a:ln>
            <a:solidFill>
              <a:schemeClr val="tx2"/>
            </a:solidFill>
          </a:ln>
        </p:spPr>
        <p:txBody>
          <a:bodyPr anchor="ctr" anchorCtr="0">
            <a:noAutofit/>
          </a:bodyPr>
          <a:lstStyle>
            <a:lvl1pPr marL="0" indent="0" algn="ctr">
              <a:buNone/>
              <a:defRPr sz="1400" i="1">
                <a:solidFill>
                  <a:schemeClr val="bg1"/>
                </a:solidFill>
              </a:defRPr>
            </a:lvl1pPr>
          </a:lstStyle>
          <a:p>
            <a:r>
              <a:rPr lang="en-US" noProof="0" dirty="0"/>
              <a:t>Competitor 2</a:t>
            </a:r>
          </a:p>
          <a:p>
            <a:r>
              <a:rPr lang="en-US" noProof="0" dirty="0"/>
              <a:t>Logo</a:t>
            </a:r>
          </a:p>
        </p:txBody>
      </p:sp>
      <p:sp>
        <p:nvSpPr>
          <p:cNvPr id="17" name="Picture Placeholder 11" descr="Competitors logos quadrant">
            <a:extLst>
              <a:ext uri="{FF2B5EF4-FFF2-40B4-BE49-F238E27FC236}">
                <a16:creationId xmlns:a16="http://schemas.microsoft.com/office/drawing/2014/main" id="{BB248D0D-569D-4CE5-B4A5-1CB766D4BC25}"/>
              </a:ext>
            </a:extLst>
          </p:cNvPr>
          <p:cNvSpPr>
            <a:spLocks noGrp="1"/>
          </p:cNvSpPr>
          <p:nvPr>
            <p:ph type="pic" sz="quarter" idx="40" hasCustomPrompt="1"/>
          </p:nvPr>
        </p:nvSpPr>
        <p:spPr>
          <a:xfrm>
            <a:off x="1341365" y="2069258"/>
            <a:ext cx="1655064" cy="777240"/>
          </a:xfrm>
          <a:prstGeom prst="roundRect">
            <a:avLst/>
          </a:prstGeom>
          <a:solidFill>
            <a:schemeClr val="accent3">
              <a:alpha val="50000"/>
            </a:schemeClr>
          </a:solidFill>
          <a:ln>
            <a:solidFill>
              <a:schemeClr val="tx2"/>
            </a:solidFill>
          </a:ln>
        </p:spPr>
        <p:txBody>
          <a:bodyPr anchor="ctr" anchorCtr="0">
            <a:noAutofit/>
          </a:bodyPr>
          <a:lstStyle>
            <a:lvl1pPr marL="0" indent="0" algn="ctr">
              <a:buNone/>
              <a:defRPr sz="1400" i="1">
                <a:solidFill>
                  <a:schemeClr val="bg1"/>
                </a:solidFill>
              </a:defRPr>
            </a:lvl1pPr>
          </a:lstStyle>
          <a:p>
            <a:r>
              <a:rPr lang="en-US" noProof="0" dirty="0"/>
              <a:t>Competitor 1</a:t>
            </a:r>
          </a:p>
          <a:p>
            <a:r>
              <a:rPr lang="en-US" noProof="0" dirty="0"/>
              <a:t>Logo</a:t>
            </a:r>
          </a:p>
        </p:txBody>
      </p:sp>
      <p:sp>
        <p:nvSpPr>
          <p:cNvPr id="18" name="Picture Placeholder 11" descr="Competitors logos quadrant">
            <a:extLst>
              <a:ext uri="{FF2B5EF4-FFF2-40B4-BE49-F238E27FC236}">
                <a16:creationId xmlns:a16="http://schemas.microsoft.com/office/drawing/2014/main" id="{63441834-C0B7-467E-BB8A-077BFB4CC64D}"/>
              </a:ext>
            </a:extLst>
          </p:cNvPr>
          <p:cNvSpPr>
            <a:spLocks noGrp="1"/>
          </p:cNvSpPr>
          <p:nvPr>
            <p:ph type="pic" sz="quarter" idx="41" hasCustomPrompt="1"/>
          </p:nvPr>
        </p:nvSpPr>
        <p:spPr>
          <a:xfrm>
            <a:off x="2209800" y="4684388"/>
            <a:ext cx="1772153" cy="777240"/>
          </a:xfrm>
          <a:prstGeom prst="roundRect">
            <a:avLst/>
          </a:prstGeom>
          <a:solidFill>
            <a:schemeClr val="accent3">
              <a:alpha val="50000"/>
            </a:schemeClr>
          </a:solidFill>
          <a:ln>
            <a:solidFill>
              <a:schemeClr val="tx2"/>
            </a:solidFill>
          </a:ln>
        </p:spPr>
        <p:txBody>
          <a:bodyPr anchor="ctr" anchorCtr="0">
            <a:noAutofit/>
          </a:bodyPr>
          <a:lstStyle>
            <a:lvl1pPr marL="0" indent="0" algn="ctr">
              <a:buNone/>
              <a:defRPr sz="1400" i="1">
                <a:solidFill>
                  <a:schemeClr val="bg1"/>
                </a:solidFill>
              </a:defRPr>
            </a:lvl1pPr>
          </a:lstStyle>
          <a:p>
            <a:r>
              <a:rPr lang="en-US" noProof="0" dirty="0"/>
              <a:t>Competitor 3</a:t>
            </a:r>
          </a:p>
          <a:p>
            <a:r>
              <a:rPr lang="en-US" noProof="0" dirty="0"/>
              <a:t>Logo</a:t>
            </a:r>
          </a:p>
        </p:txBody>
      </p:sp>
      <p:sp>
        <p:nvSpPr>
          <p:cNvPr id="20" name="Picture Placeholder 11" descr="Competitors logos quadrant">
            <a:extLst>
              <a:ext uri="{FF2B5EF4-FFF2-40B4-BE49-F238E27FC236}">
                <a16:creationId xmlns:a16="http://schemas.microsoft.com/office/drawing/2014/main" id="{4845EF5C-F9AE-4C81-B40A-0EF51B853911}"/>
              </a:ext>
            </a:extLst>
          </p:cNvPr>
          <p:cNvSpPr>
            <a:spLocks noGrp="1"/>
          </p:cNvSpPr>
          <p:nvPr>
            <p:ph type="pic" sz="quarter" idx="42" hasCustomPrompt="1"/>
          </p:nvPr>
        </p:nvSpPr>
        <p:spPr>
          <a:xfrm>
            <a:off x="6654710" y="2594867"/>
            <a:ext cx="1772153" cy="777240"/>
          </a:xfrm>
          <a:prstGeom prst="roundRect">
            <a:avLst/>
          </a:prstGeom>
          <a:solidFill>
            <a:schemeClr val="accent3">
              <a:alpha val="50000"/>
            </a:schemeClr>
          </a:solidFill>
          <a:ln>
            <a:solidFill>
              <a:schemeClr val="tx2"/>
            </a:solidFill>
          </a:ln>
        </p:spPr>
        <p:txBody>
          <a:bodyPr anchor="ctr" anchorCtr="0">
            <a:noAutofit/>
          </a:bodyPr>
          <a:lstStyle>
            <a:lvl1pPr marL="0" indent="0" algn="ctr">
              <a:buNone/>
              <a:defRPr sz="1400" i="1">
                <a:solidFill>
                  <a:schemeClr val="bg1"/>
                </a:solidFill>
              </a:defRPr>
            </a:lvl1pPr>
          </a:lstStyle>
          <a:p>
            <a:r>
              <a:rPr lang="en-US" noProof="0" dirty="0"/>
              <a:t>Competitor 4</a:t>
            </a:r>
          </a:p>
          <a:p>
            <a:r>
              <a:rPr lang="en-US" noProof="0" dirty="0"/>
              <a:t>Logo</a:t>
            </a:r>
          </a:p>
        </p:txBody>
      </p:sp>
      <p:sp>
        <p:nvSpPr>
          <p:cNvPr id="21" name="Picture Placeholder 11" descr="Competitors logos quadrant">
            <a:extLst>
              <a:ext uri="{FF2B5EF4-FFF2-40B4-BE49-F238E27FC236}">
                <a16:creationId xmlns:a16="http://schemas.microsoft.com/office/drawing/2014/main" id="{75396269-14C7-4297-BE40-EB61A04CF4C8}"/>
              </a:ext>
            </a:extLst>
          </p:cNvPr>
          <p:cNvSpPr>
            <a:spLocks noGrp="1"/>
          </p:cNvSpPr>
          <p:nvPr>
            <p:ph type="pic" sz="quarter" idx="43" hasCustomPrompt="1"/>
          </p:nvPr>
        </p:nvSpPr>
        <p:spPr>
          <a:xfrm>
            <a:off x="6455537" y="4853700"/>
            <a:ext cx="1772153" cy="777240"/>
          </a:xfrm>
          <a:prstGeom prst="roundRect">
            <a:avLst/>
          </a:prstGeom>
          <a:solidFill>
            <a:schemeClr val="accent3">
              <a:alpha val="50000"/>
            </a:schemeClr>
          </a:solidFill>
          <a:ln>
            <a:solidFill>
              <a:schemeClr val="tx2"/>
            </a:solidFill>
          </a:ln>
        </p:spPr>
        <p:txBody>
          <a:bodyPr anchor="ctr" anchorCtr="0">
            <a:noAutofit/>
          </a:bodyPr>
          <a:lstStyle>
            <a:lvl1pPr marL="0" indent="0" algn="ctr">
              <a:buNone/>
              <a:defRPr sz="1400" i="1">
                <a:solidFill>
                  <a:schemeClr val="bg1"/>
                </a:solidFill>
              </a:defRPr>
            </a:lvl1pPr>
          </a:lstStyle>
          <a:p>
            <a:r>
              <a:rPr lang="en-US" noProof="0" dirty="0"/>
              <a:t>Competitor 5</a:t>
            </a:r>
          </a:p>
          <a:p>
            <a:r>
              <a:rPr lang="en-US" noProof="0" dirty="0"/>
              <a:t>Logo</a:t>
            </a:r>
          </a:p>
        </p:txBody>
      </p:sp>
      <p:sp>
        <p:nvSpPr>
          <p:cNvPr id="22" name="Picture Placeholder 11" descr="Competitors logos quadrant">
            <a:extLst>
              <a:ext uri="{FF2B5EF4-FFF2-40B4-BE49-F238E27FC236}">
                <a16:creationId xmlns:a16="http://schemas.microsoft.com/office/drawing/2014/main" id="{A9EC32D0-3CC5-4D03-90E1-35DD544F353D}"/>
              </a:ext>
            </a:extLst>
          </p:cNvPr>
          <p:cNvSpPr>
            <a:spLocks noGrp="1"/>
          </p:cNvSpPr>
          <p:nvPr>
            <p:ph type="pic" sz="quarter" idx="44" hasCustomPrompt="1"/>
          </p:nvPr>
        </p:nvSpPr>
        <p:spPr>
          <a:xfrm>
            <a:off x="8965413" y="4121940"/>
            <a:ext cx="1772153" cy="777240"/>
          </a:xfrm>
          <a:prstGeom prst="roundRect">
            <a:avLst/>
          </a:prstGeom>
          <a:solidFill>
            <a:schemeClr val="accent3">
              <a:alpha val="50000"/>
            </a:schemeClr>
          </a:solidFill>
          <a:ln>
            <a:solidFill>
              <a:schemeClr val="tx2"/>
            </a:solidFill>
          </a:ln>
        </p:spPr>
        <p:txBody>
          <a:bodyPr anchor="ctr" anchorCtr="0">
            <a:noAutofit/>
          </a:bodyPr>
          <a:lstStyle>
            <a:lvl1pPr marL="0" indent="0" algn="ctr">
              <a:buNone/>
              <a:defRPr sz="1400" i="1">
                <a:solidFill>
                  <a:schemeClr val="bg1"/>
                </a:solidFill>
              </a:defRPr>
            </a:lvl1pPr>
          </a:lstStyle>
          <a:p>
            <a:r>
              <a:rPr lang="en-US" noProof="0" dirty="0"/>
              <a:t>Competitor 6</a:t>
            </a:r>
          </a:p>
          <a:p>
            <a:r>
              <a:rPr lang="en-US" noProof="0" dirty="0"/>
              <a:t>Logo</a:t>
            </a:r>
          </a:p>
        </p:txBody>
      </p:sp>
      <p:sp>
        <p:nvSpPr>
          <p:cNvPr id="23" name="Text Placeholder 7">
            <a:extLst>
              <a:ext uri="{FF2B5EF4-FFF2-40B4-BE49-F238E27FC236}">
                <a16:creationId xmlns:a16="http://schemas.microsoft.com/office/drawing/2014/main" id="{C9793465-C4F7-40FC-AEF8-5F868E36ECA3}"/>
              </a:ext>
            </a:extLst>
          </p:cNvPr>
          <p:cNvSpPr>
            <a:spLocks noGrp="1"/>
          </p:cNvSpPr>
          <p:nvPr>
            <p:ph type="body" sz="quarter" idx="46" hasCustomPrompt="1"/>
          </p:nvPr>
        </p:nvSpPr>
        <p:spPr>
          <a:xfrm>
            <a:off x="788628" y="3574970"/>
            <a:ext cx="2741612" cy="248888"/>
          </a:xfrm>
        </p:spPr>
        <p:txBody>
          <a:bodyPr>
            <a:noAutofit/>
          </a:bodyPr>
          <a:lstStyle>
            <a:lvl1pPr marL="0" indent="0">
              <a:buNone/>
              <a:defRPr sz="1400" b="0">
                <a:solidFill>
                  <a:schemeClr val="tx2"/>
                </a:solidFill>
              </a:defRPr>
            </a:lvl1pPr>
            <a:lvl2pPr marL="457200" indent="0">
              <a:buNone/>
              <a:defRPr sz="1200" b="1"/>
            </a:lvl2pPr>
            <a:lvl3pPr>
              <a:defRPr sz="1200" b="1"/>
            </a:lvl3pPr>
            <a:lvl4pPr>
              <a:defRPr sz="1200" b="1"/>
            </a:lvl4pPr>
            <a:lvl5pPr>
              <a:defRPr sz="1200" b="1"/>
            </a:lvl5pPr>
          </a:lstStyle>
          <a:p>
            <a:pPr lvl="0"/>
            <a:r>
              <a:rPr lang="en-US" noProof="0"/>
              <a:t>More expensive</a:t>
            </a:r>
          </a:p>
        </p:txBody>
      </p:sp>
      <p:sp>
        <p:nvSpPr>
          <p:cNvPr id="24" name="Text Placeholder 7">
            <a:extLst>
              <a:ext uri="{FF2B5EF4-FFF2-40B4-BE49-F238E27FC236}">
                <a16:creationId xmlns:a16="http://schemas.microsoft.com/office/drawing/2014/main" id="{9E34E738-15BA-4311-BA02-5FDA3723F49F}"/>
              </a:ext>
            </a:extLst>
          </p:cNvPr>
          <p:cNvSpPr>
            <a:spLocks noGrp="1"/>
          </p:cNvSpPr>
          <p:nvPr>
            <p:ph type="body" sz="quarter" idx="47" hasCustomPrompt="1"/>
          </p:nvPr>
        </p:nvSpPr>
        <p:spPr>
          <a:xfrm>
            <a:off x="8730592" y="3574970"/>
            <a:ext cx="2741612" cy="248888"/>
          </a:xfrm>
        </p:spPr>
        <p:txBody>
          <a:bodyPr>
            <a:noAutofit/>
          </a:bodyPr>
          <a:lstStyle>
            <a:lvl1pPr marL="0" indent="0" algn="r">
              <a:buNone/>
              <a:defRPr sz="1400" b="0">
                <a:solidFill>
                  <a:schemeClr val="tx2"/>
                </a:solidFill>
              </a:defRPr>
            </a:lvl1pPr>
            <a:lvl2pPr marL="457200" indent="0">
              <a:buNone/>
              <a:defRPr sz="1200" b="1"/>
            </a:lvl2pPr>
            <a:lvl3pPr>
              <a:defRPr sz="1200" b="1"/>
            </a:lvl3pPr>
            <a:lvl4pPr>
              <a:defRPr sz="1200" b="1"/>
            </a:lvl4pPr>
            <a:lvl5pPr>
              <a:defRPr sz="1200" b="1"/>
            </a:lvl5pPr>
          </a:lstStyle>
          <a:p>
            <a:pPr lvl="0"/>
            <a:r>
              <a:rPr lang="en-US" noProof="0"/>
              <a:t>Less expensive</a:t>
            </a:r>
          </a:p>
        </p:txBody>
      </p:sp>
      <p:sp>
        <p:nvSpPr>
          <p:cNvPr id="27" name="Text Placeholder 7">
            <a:extLst>
              <a:ext uri="{FF2B5EF4-FFF2-40B4-BE49-F238E27FC236}">
                <a16:creationId xmlns:a16="http://schemas.microsoft.com/office/drawing/2014/main" id="{43026573-79FA-414F-85CC-BB2AFC84C272}"/>
              </a:ext>
            </a:extLst>
          </p:cNvPr>
          <p:cNvSpPr>
            <a:spLocks noGrp="1"/>
          </p:cNvSpPr>
          <p:nvPr>
            <p:ph type="body" sz="quarter" idx="48" hasCustomPrompt="1"/>
          </p:nvPr>
        </p:nvSpPr>
        <p:spPr>
          <a:xfrm>
            <a:off x="4641450" y="6142762"/>
            <a:ext cx="2741612" cy="248888"/>
          </a:xfrm>
        </p:spPr>
        <p:txBody>
          <a:bodyPr>
            <a:noAutofit/>
          </a:bodyPr>
          <a:lstStyle>
            <a:lvl1pPr marL="0" indent="0" algn="ctr">
              <a:buNone/>
              <a:defRPr sz="1400" b="0">
                <a:solidFill>
                  <a:schemeClr val="tx2"/>
                </a:solidFill>
              </a:defRPr>
            </a:lvl1pPr>
            <a:lvl2pPr marL="457200" indent="0">
              <a:buNone/>
              <a:defRPr sz="1200" b="1"/>
            </a:lvl2pPr>
            <a:lvl3pPr>
              <a:defRPr sz="1200" b="1"/>
            </a:lvl3pPr>
            <a:lvl4pPr>
              <a:defRPr sz="1200" b="1"/>
            </a:lvl4pPr>
            <a:lvl5pPr>
              <a:defRPr sz="1200" b="1"/>
            </a:lvl5pPr>
          </a:lstStyle>
          <a:p>
            <a:pPr lvl="0"/>
            <a:r>
              <a:rPr lang="en-US" noProof="0"/>
              <a:t>Less convenient</a:t>
            </a:r>
          </a:p>
        </p:txBody>
      </p:sp>
      <p:sp>
        <p:nvSpPr>
          <p:cNvPr id="28" name="Text Placeholder 7">
            <a:extLst>
              <a:ext uri="{FF2B5EF4-FFF2-40B4-BE49-F238E27FC236}">
                <a16:creationId xmlns:a16="http://schemas.microsoft.com/office/drawing/2014/main" id="{354AC58C-2EFE-42E3-B1C3-3A3F7161FC04}"/>
              </a:ext>
            </a:extLst>
          </p:cNvPr>
          <p:cNvSpPr>
            <a:spLocks noGrp="1"/>
          </p:cNvSpPr>
          <p:nvPr>
            <p:ph type="body" sz="quarter" idx="49" hasCustomPrompt="1"/>
          </p:nvPr>
        </p:nvSpPr>
        <p:spPr>
          <a:xfrm>
            <a:off x="4641450" y="1764281"/>
            <a:ext cx="2741612" cy="248888"/>
          </a:xfrm>
        </p:spPr>
        <p:txBody>
          <a:bodyPr>
            <a:noAutofit/>
          </a:bodyPr>
          <a:lstStyle>
            <a:lvl1pPr marL="0" indent="0" algn="ctr">
              <a:buNone/>
              <a:defRPr sz="1400" b="0">
                <a:solidFill>
                  <a:schemeClr val="tx2"/>
                </a:solidFill>
              </a:defRPr>
            </a:lvl1pPr>
            <a:lvl2pPr marL="457200" indent="0">
              <a:buNone/>
              <a:defRPr sz="1200" b="1"/>
            </a:lvl2pPr>
            <a:lvl3pPr>
              <a:defRPr sz="1200" b="1"/>
            </a:lvl3pPr>
            <a:lvl4pPr>
              <a:defRPr sz="1200" b="1"/>
            </a:lvl4pPr>
            <a:lvl5pPr>
              <a:defRPr sz="1200" b="1"/>
            </a:lvl5pPr>
          </a:lstStyle>
          <a:p>
            <a:pPr lvl="0"/>
            <a:r>
              <a:rPr lang="en-US" noProof="0"/>
              <a:t>More convenient</a:t>
            </a:r>
          </a:p>
        </p:txBody>
      </p:sp>
      <p:cxnSp>
        <p:nvCxnSpPr>
          <p:cNvPr id="9" name="Straight Arrow Connector 8">
            <a:extLst>
              <a:ext uri="{FF2B5EF4-FFF2-40B4-BE49-F238E27FC236}">
                <a16:creationId xmlns:a16="http://schemas.microsoft.com/office/drawing/2014/main" id="{E3842B13-E900-4B2B-AB93-A64B64227466}"/>
              </a:ext>
            </a:extLst>
          </p:cNvPr>
          <p:cNvCxnSpPr/>
          <p:nvPr userDrawn="1"/>
        </p:nvCxnSpPr>
        <p:spPr>
          <a:xfrm>
            <a:off x="872933" y="3548268"/>
            <a:ext cx="10470378" cy="0"/>
          </a:xfrm>
          <a:prstGeom prst="straightConnector1">
            <a:avLst/>
          </a:prstGeom>
          <a:ln w="254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EF45D1A3-05DF-4B1E-9C02-6D8A69BE2011}"/>
              </a:ext>
            </a:extLst>
          </p:cNvPr>
          <p:cNvCxnSpPr>
            <a:cxnSpLocks/>
          </p:cNvCxnSpPr>
          <p:nvPr userDrawn="1"/>
        </p:nvCxnSpPr>
        <p:spPr>
          <a:xfrm rot="16200000">
            <a:off x="4098036" y="4142692"/>
            <a:ext cx="3995928" cy="0"/>
          </a:xfrm>
          <a:prstGeom prst="straightConnector1">
            <a:avLst/>
          </a:prstGeom>
          <a:ln w="254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31" name="Picture Placeholder 11">
            <a:extLst>
              <a:ext uri="{FF2B5EF4-FFF2-40B4-BE49-F238E27FC236}">
                <a16:creationId xmlns:a16="http://schemas.microsoft.com/office/drawing/2014/main" id="{CC01BAE8-6C4C-4DBC-AFB4-6B3BCF8D0714}"/>
              </a:ext>
            </a:extLst>
          </p:cNvPr>
          <p:cNvSpPr>
            <a:spLocks noGrp="1"/>
          </p:cNvSpPr>
          <p:nvPr>
            <p:ph type="pic" sz="quarter" idx="50"/>
          </p:nvPr>
        </p:nvSpPr>
        <p:spPr>
          <a:xfrm>
            <a:off x="9409913" y="851603"/>
            <a:ext cx="1938528" cy="393192"/>
          </a:xfrm>
          <a:prstGeom prst="roundRect">
            <a:avLst/>
          </a:prstGeom>
        </p:spPr>
        <p:txBody>
          <a:bodyPr anchor="ctr" anchorCtr="0">
            <a:normAutofit/>
          </a:bodyPr>
          <a:lstStyle>
            <a:lvl1pPr marL="0" indent="0" algn="ctr">
              <a:buNone/>
              <a:defRPr sz="1600">
                <a:solidFill>
                  <a:schemeClr val="bg1"/>
                </a:solidFill>
              </a:defRPr>
            </a:lvl1pPr>
          </a:lstStyle>
          <a:p>
            <a:r>
              <a:rPr lang="en-US" noProof="0"/>
              <a:t>Click icon to add picture</a:t>
            </a:r>
            <a:endParaRPr lang="en-US" noProof="0" dirty="0"/>
          </a:p>
        </p:txBody>
      </p:sp>
    </p:spTree>
    <p:extLst>
      <p:ext uri="{BB962C8B-B14F-4D97-AF65-F5344CB8AC3E}">
        <p14:creationId xmlns:p14="http://schemas.microsoft.com/office/powerpoint/2010/main" val="1882882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hree Content and Caption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F1442BA-C2B2-46FE-95B0-C15FF846CEAA}"/>
              </a:ext>
            </a:extLst>
          </p:cNvPr>
          <p:cNvSpPr/>
          <p:nvPr userDrawn="1"/>
        </p:nvSpPr>
        <p:spPr>
          <a:xfrm>
            <a:off x="0" y="0"/>
            <a:ext cx="12192000" cy="68580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9" name="Rectangle 28">
            <a:extLst>
              <a:ext uri="{FF2B5EF4-FFF2-40B4-BE49-F238E27FC236}">
                <a16:creationId xmlns:a16="http://schemas.microsoft.com/office/drawing/2014/main" id="{AF48E4FA-B29A-4342-834B-094336E65A24}"/>
              </a:ext>
            </a:extLst>
          </p:cNvPr>
          <p:cNvSpPr/>
          <p:nvPr userDrawn="1"/>
        </p:nvSpPr>
        <p:spPr>
          <a:xfrm>
            <a:off x="0" y="0"/>
            <a:ext cx="12192000" cy="685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6" name="Rectangle 5">
            <a:extLst>
              <a:ext uri="{FF2B5EF4-FFF2-40B4-BE49-F238E27FC236}">
                <a16:creationId xmlns:a16="http://schemas.microsoft.com/office/drawing/2014/main" id="{DD60033C-E502-4C97-87DB-99F01B55681B}"/>
              </a:ext>
            </a:extLst>
          </p:cNvPr>
          <p:cNvSpPr/>
          <p:nvPr userDrawn="1"/>
        </p:nvSpPr>
        <p:spPr>
          <a:xfrm>
            <a:off x="0" y="3044952"/>
            <a:ext cx="12192000" cy="3813048"/>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4B0B20C-63A0-49A1-A09F-99F86387E48E}"/>
              </a:ext>
            </a:extLst>
          </p:cNvPr>
          <p:cNvSpPr>
            <a:spLocks noGrp="1"/>
          </p:cNvSpPr>
          <p:nvPr>
            <p:ph type="title"/>
          </p:nvPr>
        </p:nvSpPr>
        <p:spPr>
          <a:xfrm>
            <a:off x="838199" y="949850"/>
            <a:ext cx="6862011" cy="552848"/>
          </a:xfrm>
        </p:spPr>
        <p:txBody>
          <a:bodyPr lIns="0" tIns="0" rIns="0" bIns="0" anchor="b" anchorCtr="0"/>
          <a:lstStyle/>
          <a:p>
            <a:r>
              <a:rPr lang="en-US" noProof="0"/>
              <a:t>Click to edit Master title style</a:t>
            </a:r>
          </a:p>
        </p:txBody>
      </p:sp>
      <p:sp>
        <p:nvSpPr>
          <p:cNvPr id="3" name="Date Placeholder 2">
            <a:extLst>
              <a:ext uri="{FF2B5EF4-FFF2-40B4-BE49-F238E27FC236}">
                <a16:creationId xmlns:a16="http://schemas.microsoft.com/office/drawing/2014/main" id="{847A35AD-A6B0-4735-8919-A2B1FC60B311}"/>
              </a:ext>
            </a:extLst>
          </p:cNvPr>
          <p:cNvSpPr>
            <a:spLocks noGrp="1"/>
          </p:cNvSpPr>
          <p:nvPr>
            <p:ph type="dt" sz="half" idx="10"/>
          </p:nvPr>
        </p:nvSpPr>
        <p:spPr/>
        <p:txBody>
          <a:bodyPr/>
          <a:lstStyle/>
          <a:p>
            <a:fld id="{8490CABB-6376-4351-BA0C-322104FF72A1}" type="datetime1">
              <a:rPr lang="en-US" noProof="0" smtClean="0"/>
              <a:t>9/10/2024</a:t>
            </a:fld>
            <a:endParaRPr lang="en-US" noProof="0" dirty="0"/>
          </a:p>
        </p:txBody>
      </p:sp>
      <p:sp>
        <p:nvSpPr>
          <p:cNvPr id="4" name="Footer Placeholder 3">
            <a:extLst>
              <a:ext uri="{FF2B5EF4-FFF2-40B4-BE49-F238E27FC236}">
                <a16:creationId xmlns:a16="http://schemas.microsoft.com/office/drawing/2014/main" id="{084BB4B8-6523-4A06-BB13-F2DFA9ADC904}"/>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E6BF61A0-C10F-465A-995A-A16687B4BD2C}"/>
              </a:ext>
            </a:extLst>
          </p:cNvPr>
          <p:cNvSpPr>
            <a:spLocks noGrp="1"/>
          </p:cNvSpPr>
          <p:nvPr>
            <p:ph type="sldNum" sz="quarter" idx="12"/>
          </p:nvPr>
        </p:nvSpPr>
        <p:spPr/>
        <p:txBody>
          <a:bodyPr/>
          <a:lstStyle/>
          <a:p>
            <a:fld id="{4950F5D8-22E1-4015-8661-E5B1FD28C2DE}" type="slidenum">
              <a:rPr lang="en-US" noProof="0" smtClean="0"/>
              <a:t>‹#›</a:t>
            </a:fld>
            <a:endParaRPr lang="en-US" noProof="0" dirty="0"/>
          </a:p>
        </p:txBody>
      </p:sp>
      <p:sp>
        <p:nvSpPr>
          <p:cNvPr id="15" name="Text Placeholder 2">
            <a:extLst>
              <a:ext uri="{FF2B5EF4-FFF2-40B4-BE49-F238E27FC236}">
                <a16:creationId xmlns:a16="http://schemas.microsoft.com/office/drawing/2014/main" id="{FC1C00E5-E205-47D3-ACCC-BA3FDBF71013}"/>
              </a:ext>
            </a:extLst>
          </p:cNvPr>
          <p:cNvSpPr>
            <a:spLocks noGrp="1"/>
          </p:cNvSpPr>
          <p:nvPr>
            <p:ph type="body" idx="41" hasCustomPrompt="1"/>
          </p:nvPr>
        </p:nvSpPr>
        <p:spPr>
          <a:xfrm>
            <a:off x="1053452" y="2435210"/>
            <a:ext cx="2769902" cy="334918"/>
          </a:xfrm>
        </p:spPr>
        <p:txBody>
          <a:bodyPr lIns="0" tIns="0" rIns="0" bIns="0" anchor="b">
            <a:normAutofit/>
          </a:bodyPr>
          <a:lstStyle>
            <a:lvl1pPr marL="0" indent="0">
              <a:buNone/>
              <a:defRPr sz="22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text</a:t>
            </a:r>
          </a:p>
        </p:txBody>
      </p:sp>
      <p:sp>
        <p:nvSpPr>
          <p:cNvPr id="16" name="Text Placeholder 11">
            <a:extLst>
              <a:ext uri="{FF2B5EF4-FFF2-40B4-BE49-F238E27FC236}">
                <a16:creationId xmlns:a16="http://schemas.microsoft.com/office/drawing/2014/main" id="{CC501F77-56D4-49F2-9772-EE01ACF5274B}"/>
              </a:ext>
            </a:extLst>
          </p:cNvPr>
          <p:cNvSpPr>
            <a:spLocks noGrp="1"/>
          </p:cNvSpPr>
          <p:nvPr>
            <p:ph type="body" sz="quarter" idx="42"/>
          </p:nvPr>
        </p:nvSpPr>
        <p:spPr>
          <a:xfrm>
            <a:off x="1053452" y="2784018"/>
            <a:ext cx="2769902" cy="214088"/>
          </a:xfrm>
        </p:spPr>
        <p:txBody>
          <a:bodyPr lIns="0" tIns="0" rIns="0" bIns="0">
            <a:normAutofit/>
          </a:bodyPr>
          <a:lstStyle>
            <a:lvl1pPr marL="0" indent="0">
              <a:spcBef>
                <a:spcPts val="600"/>
              </a:spcBef>
              <a:buClr>
                <a:schemeClr val="bg1">
                  <a:lumMod val="50000"/>
                </a:schemeClr>
              </a:buClr>
              <a:buSzPct val="125000"/>
              <a:buFont typeface="Arial" panose="020B0604020202020204" pitchFamily="34" charset="0"/>
              <a:buNone/>
              <a:defRPr sz="1400" b="0" i="0">
                <a:solidFill>
                  <a:schemeClr val="bg2"/>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19" name="Text Placeholder 11">
            <a:extLst>
              <a:ext uri="{FF2B5EF4-FFF2-40B4-BE49-F238E27FC236}">
                <a16:creationId xmlns:a16="http://schemas.microsoft.com/office/drawing/2014/main" id="{6E425E0E-28A3-4830-99E8-D93E5B20E77C}"/>
              </a:ext>
            </a:extLst>
          </p:cNvPr>
          <p:cNvSpPr>
            <a:spLocks noGrp="1"/>
          </p:cNvSpPr>
          <p:nvPr>
            <p:ph type="body" sz="quarter" idx="47"/>
          </p:nvPr>
        </p:nvSpPr>
        <p:spPr>
          <a:xfrm>
            <a:off x="836613" y="1536828"/>
            <a:ext cx="10515600" cy="750626"/>
          </a:xfrm>
        </p:spPr>
        <p:txBody>
          <a:bodyPr lIns="36000" tIns="0" rIns="0" bIns="0">
            <a:normAutofit/>
          </a:bodyPr>
          <a:lstStyle>
            <a:lvl1pPr marL="0" indent="0">
              <a:buClr>
                <a:schemeClr val="tx2"/>
              </a:buClr>
              <a:buSzPct val="125000"/>
              <a:buFont typeface="Wingdings" panose="05000000000000000000" pitchFamily="2" charset="2"/>
              <a:buNone/>
              <a:defRPr sz="1800" i="0">
                <a:solidFill>
                  <a:schemeClr val="bg2"/>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8" name="Rectangle: Rounded Corners 7">
            <a:extLst>
              <a:ext uri="{FF2B5EF4-FFF2-40B4-BE49-F238E27FC236}">
                <a16:creationId xmlns:a16="http://schemas.microsoft.com/office/drawing/2014/main" id="{B8BEE5DC-84EC-43EB-9CD1-9837D8A4F67C}"/>
              </a:ext>
            </a:extLst>
          </p:cNvPr>
          <p:cNvSpPr/>
          <p:nvPr userDrawn="1"/>
        </p:nvSpPr>
        <p:spPr>
          <a:xfrm>
            <a:off x="834925" y="2312229"/>
            <a:ext cx="3139490" cy="3529584"/>
          </a:xfrm>
          <a:custGeom>
            <a:avLst/>
            <a:gdLst>
              <a:gd name="connsiteX0" fmla="*/ 0 w 3136392"/>
              <a:gd name="connsiteY0" fmla="*/ 522742 h 3529584"/>
              <a:gd name="connsiteX1" fmla="*/ 522742 w 3136392"/>
              <a:gd name="connsiteY1" fmla="*/ 0 h 3529584"/>
              <a:gd name="connsiteX2" fmla="*/ 2613650 w 3136392"/>
              <a:gd name="connsiteY2" fmla="*/ 0 h 3529584"/>
              <a:gd name="connsiteX3" fmla="*/ 3136392 w 3136392"/>
              <a:gd name="connsiteY3" fmla="*/ 522742 h 3529584"/>
              <a:gd name="connsiteX4" fmla="*/ 3136392 w 3136392"/>
              <a:gd name="connsiteY4" fmla="*/ 3006842 h 3529584"/>
              <a:gd name="connsiteX5" fmla="*/ 2613650 w 3136392"/>
              <a:gd name="connsiteY5" fmla="*/ 3529584 h 3529584"/>
              <a:gd name="connsiteX6" fmla="*/ 522742 w 3136392"/>
              <a:gd name="connsiteY6" fmla="*/ 3529584 h 3529584"/>
              <a:gd name="connsiteX7" fmla="*/ 0 w 3136392"/>
              <a:gd name="connsiteY7" fmla="*/ 3006842 h 3529584"/>
              <a:gd name="connsiteX8" fmla="*/ 0 w 3136392"/>
              <a:gd name="connsiteY8" fmla="*/ 522742 h 3529584"/>
              <a:gd name="connsiteX0" fmla="*/ 0 w 3136404"/>
              <a:gd name="connsiteY0" fmla="*/ 522742 h 3529584"/>
              <a:gd name="connsiteX1" fmla="*/ 522742 w 3136404"/>
              <a:gd name="connsiteY1" fmla="*/ 0 h 3529584"/>
              <a:gd name="connsiteX2" fmla="*/ 2854281 w 3136404"/>
              <a:gd name="connsiteY2" fmla="*/ 0 h 3529584"/>
              <a:gd name="connsiteX3" fmla="*/ 3136392 w 3136404"/>
              <a:gd name="connsiteY3" fmla="*/ 522742 h 3529584"/>
              <a:gd name="connsiteX4" fmla="*/ 3136392 w 3136404"/>
              <a:gd name="connsiteY4" fmla="*/ 3006842 h 3529584"/>
              <a:gd name="connsiteX5" fmla="*/ 2613650 w 3136404"/>
              <a:gd name="connsiteY5" fmla="*/ 3529584 h 3529584"/>
              <a:gd name="connsiteX6" fmla="*/ 522742 w 3136404"/>
              <a:gd name="connsiteY6" fmla="*/ 3529584 h 3529584"/>
              <a:gd name="connsiteX7" fmla="*/ 0 w 3136404"/>
              <a:gd name="connsiteY7" fmla="*/ 3006842 h 3529584"/>
              <a:gd name="connsiteX8" fmla="*/ 0 w 3136404"/>
              <a:gd name="connsiteY8" fmla="*/ 522742 h 3529584"/>
              <a:gd name="connsiteX0" fmla="*/ 0 w 3137803"/>
              <a:gd name="connsiteY0" fmla="*/ 522742 h 3529584"/>
              <a:gd name="connsiteX1" fmla="*/ 522742 w 3137803"/>
              <a:gd name="connsiteY1" fmla="*/ 0 h 3529584"/>
              <a:gd name="connsiteX2" fmla="*/ 2883464 w 3137803"/>
              <a:gd name="connsiteY2" fmla="*/ 0 h 3529584"/>
              <a:gd name="connsiteX3" fmla="*/ 3136392 w 3137803"/>
              <a:gd name="connsiteY3" fmla="*/ 522742 h 3529584"/>
              <a:gd name="connsiteX4" fmla="*/ 3136392 w 3137803"/>
              <a:gd name="connsiteY4" fmla="*/ 3006842 h 3529584"/>
              <a:gd name="connsiteX5" fmla="*/ 2613650 w 3137803"/>
              <a:gd name="connsiteY5" fmla="*/ 3529584 h 3529584"/>
              <a:gd name="connsiteX6" fmla="*/ 522742 w 3137803"/>
              <a:gd name="connsiteY6" fmla="*/ 3529584 h 3529584"/>
              <a:gd name="connsiteX7" fmla="*/ 0 w 3137803"/>
              <a:gd name="connsiteY7" fmla="*/ 3006842 h 3529584"/>
              <a:gd name="connsiteX8" fmla="*/ 0 w 3137803"/>
              <a:gd name="connsiteY8" fmla="*/ 522742 h 3529584"/>
              <a:gd name="connsiteX0" fmla="*/ 1687 w 3139490"/>
              <a:gd name="connsiteY0" fmla="*/ 522742 h 3529584"/>
              <a:gd name="connsiteX1" fmla="*/ 252055 w 3139490"/>
              <a:gd name="connsiteY1" fmla="*/ 0 h 3529584"/>
              <a:gd name="connsiteX2" fmla="*/ 2885151 w 3139490"/>
              <a:gd name="connsiteY2" fmla="*/ 0 h 3529584"/>
              <a:gd name="connsiteX3" fmla="*/ 3138079 w 3139490"/>
              <a:gd name="connsiteY3" fmla="*/ 522742 h 3529584"/>
              <a:gd name="connsiteX4" fmla="*/ 3138079 w 3139490"/>
              <a:gd name="connsiteY4" fmla="*/ 3006842 h 3529584"/>
              <a:gd name="connsiteX5" fmla="*/ 2615337 w 3139490"/>
              <a:gd name="connsiteY5" fmla="*/ 3529584 h 3529584"/>
              <a:gd name="connsiteX6" fmla="*/ 524429 w 3139490"/>
              <a:gd name="connsiteY6" fmla="*/ 3529584 h 3529584"/>
              <a:gd name="connsiteX7" fmla="*/ 1687 w 3139490"/>
              <a:gd name="connsiteY7" fmla="*/ 3006842 h 3529584"/>
              <a:gd name="connsiteX8" fmla="*/ 1687 w 3139490"/>
              <a:gd name="connsiteY8" fmla="*/ 522742 h 3529584"/>
              <a:gd name="connsiteX0" fmla="*/ 1687 w 3139490"/>
              <a:gd name="connsiteY0" fmla="*/ 522742 h 3529584"/>
              <a:gd name="connsiteX1" fmla="*/ 252055 w 3139490"/>
              <a:gd name="connsiteY1" fmla="*/ 0 h 3529584"/>
              <a:gd name="connsiteX2" fmla="*/ 2885151 w 3139490"/>
              <a:gd name="connsiteY2" fmla="*/ 0 h 3529584"/>
              <a:gd name="connsiteX3" fmla="*/ 3138079 w 3139490"/>
              <a:gd name="connsiteY3" fmla="*/ 522742 h 3529584"/>
              <a:gd name="connsiteX4" fmla="*/ 3138079 w 3139490"/>
              <a:gd name="connsiteY4" fmla="*/ 3006842 h 3529584"/>
              <a:gd name="connsiteX5" fmla="*/ 2615337 w 3139490"/>
              <a:gd name="connsiteY5" fmla="*/ 3529584 h 3529584"/>
              <a:gd name="connsiteX6" fmla="*/ 329876 w 3139490"/>
              <a:gd name="connsiteY6" fmla="*/ 3529584 h 3529584"/>
              <a:gd name="connsiteX7" fmla="*/ 1687 w 3139490"/>
              <a:gd name="connsiteY7" fmla="*/ 3006842 h 3529584"/>
              <a:gd name="connsiteX8" fmla="*/ 1687 w 3139490"/>
              <a:gd name="connsiteY8" fmla="*/ 522742 h 3529584"/>
              <a:gd name="connsiteX0" fmla="*/ 1687 w 3139490"/>
              <a:gd name="connsiteY0" fmla="*/ 522742 h 3529584"/>
              <a:gd name="connsiteX1" fmla="*/ 252055 w 3139490"/>
              <a:gd name="connsiteY1" fmla="*/ 0 h 3529584"/>
              <a:gd name="connsiteX2" fmla="*/ 2885151 w 3139490"/>
              <a:gd name="connsiteY2" fmla="*/ 0 h 3529584"/>
              <a:gd name="connsiteX3" fmla="*/ 3138079 w 3139490"/>
              <a:gd name="connsiteY3" fmla="*/ 522742 h 3529584"/>
              <a:gd name="connsiteX4" fmla="*/ 3138079 w 3139490"/>
              <a:gd name="connsiteY4" fmla="*/ 3006842 h 3529584"/>
              <a:gd name="connsiteX5" fmla="*/ 2848801 w 3139490"/>
              <a:gd name="connsiteY5" fmla="*/ 3529584 h 3529584"/>
              <a:gd name="connsiteX6" fmla="*/ 329876 w 3139490"/>
              <a:gd name="connsiteY6" fmla="*/ 3529584 h 3529584"/>
              <a:gd name="connsiteX7" fmla="*/ 1687 w 3139490"/>
              <a:gd name="connsiteY7" fmla="*/ 3006842 h 3529584"/>
              <a:gd name="connsiteX8" fmla="*/ 1687 w 3139490"/>
              <a:gd name="connsiteY8" fmla="*/ 522742 h 3529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39490" h="3529584">
                <a:moveTo>
                  <a:pt x="1687" y="522742"/>
                </a:moveTo>
                <a:cubicBezTo>
                  <a:pt x="1687" y="234040"/>
                  <a:pt x="-36647" y="0"/>
                  <a:pt x="252055" y="0"/>
                </a:cubicBezTo>
                <a:lnTo>
                  <a:pt x="2885151" y="0"/>
                </a:lnTo>
                <a:cubicBezTo>
                  <a:pt x="3173853" y="0"/>
                  <a:pt x="3138079" y="234040"/>
                  <a:pt x="3138079" y="522742"/>
                </a:cubicBezTo>
                <a:lnTo>
                  <a:pt x="3138079" y="3006842"/>
                </a:lnTo>
                <a:cubicBezTo>
                  <a:pt x="3138079" y="3295544"/>
                  <a:pt x="3137503" y="3529584"/>
                  <a:pt x="2848801" y="3529584"/>
                </a:cubicBezTo>
                <a:lnTo>
                  <a:pt x="329876" y="3529584"/>
                </a:lnTo>
                <a:cubicBezTo>
                  <a:pt x="41174" y="3529584"/>
                  <a:pt x="1687" y="3295544"/>
                  <a:pt x="1687" y="3006842"/>
                </a:cubicBezTo>
                <a:lnTo>
                  <a:pt x="1687" y="522742"/>
                </a:lnTo>
                <a:close/>
              </a:path>
            </a:pathLst>
          </a:custGeom>
          <a:noFill/>
          <a:ln>
            <a:solidFill>
              <a:srgbClr val="D14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Text Placeholder 11">
            <a:extLst>
              <a:ext uri="{FF2B5EF4-FFF2-40B4-BE49-F238E27FC236}">
                <a16:creationId xmlns:a16="http://schemas.microsoft.com/office/drawing/2014/main" id="{3B7E67C7-1C94-4372-81CF-D888A17E9E66}"/>
              </a:ext>
            </a:extLst>
          </p:cNvPr>
          <p:cNvSpPr>
            <a:spLocks noGrp="1"/>
          </p:cNvSpPr>
          <p:nvPr>
            <p:ph type="body" sz="quarter" idx="48"/>
          </p:nvPr>
        </p:nvSpPr>
        <p:spPr>
          <a:xfrm>
            <a:off x="1053452" y="3276621"/>
            <a:ext cx="2769902" cy="2361398"/>
          </a:xfrm>
        </p:spPr>
        <p:txBody>
          <a:bodyPr lIns="0" tIns="0" rIns="0" bIns="0">
            <a:normAutofit/>
          </a:bodyPr>
          <a:lstStyle>
            <a:lvl1pPr marL="216000" indent="-216000">
              <a:lnSpc>
                <a:spcPct val="100000"/>
              </a:lnSpc>
              <a:spcBef>
                <a:spcPts val="600"/>
              </a:spcBef>
              <a:buClr>
                <a:schemeClr val="bg1">
                  <a:lumMod val="50000"/>
                </a:schemeClr>
              </a:buClr>
              <a:buSzPct val="125000"/>
              <a:buFont typeface="Arial" panose="020B0604020202020204" pitchFamily="34" charset="0"/>
              <a:buChar char="•"/>
              <a:defRPr sz="1400" b="0" i="0">
                <a:solidFill>
                  <a:schemeClr val="bg1"/>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18" name="Text Placeholder 2">
            <a:extLst>
              <a:ext uri="{FF2B5EF4-FFF2-40B4-BE49-F238E27FC236}">
                <a16:creationId xmlns:a16="http://schemas.microsoft.com/office/drawing/2014/main" id="{E1FD2E8C-BDB7-4C4A-B56C-7F3091987DAE}"/>
              </a:ext>
            </a:extLst>
          </p:cNvPr>
          <p:cNvSpPr>
            <a:spLocks noGrp="1"/>
          </p:cNvSpPr>
          <p:nvPr>
            <p:ph type="body" idx="49" hasCustomPrompt="1"/>
          </p:nvPr>
        </p:nvSpPr>
        <p:spPr>
          <a:xfrm>
            <a:off x="8431250" y="2435210"/>
            <a:ext cx="2769902" cy="334918"/>
          </a:xfrm>
        </p:spPr>
        <p:txBody>
          <a:bodyPr lIns="0" tIns="0" rIns="0" bIns="0" anchor="b">
            <a:normAutofit/>
          </a:bodyPr>
          <a:lstStyle>
            <a:lvl1pPr marL="0" indent="0">
              <a:buNone/>
              <a:defRPr sz="22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text</a:t>
            </a:r>
          </a:p>
        </p:txBody>
      </p:sp>
      <p:sp>
        <p:nvSpPr>
          <p:cNvPr id="20" name="Text Placeholder 11">
            <a:extLst>
              <a:ext uri="{FF2B5EF4-FFF2-40B4-BE49-F238E27FC236}">
                <a16:creationId xmlns:a16="http://schemas.microsoft.com/office/drawing/2014/main" id="{04038B74-8E2F-43C0-914C-E2BF16883566}"/>
              </a:ext>
            </a:extLst>
          </p:cNvPr>
          <p:cNvSpPr>
            <a:spLocks noGrp="1"/>
          </p:cNvSpPr>
          <p:nvPr>
            <p:ph type="body" sz="quarter" idx="50"/>
          </p:nvPr>
        </p:nvSpPr>
        <p:spPr>
          <a:xfrm>
            <a:off x="8431250" y="2784018"/>
            <a:ext cx="2769902" cy="214088"/>
          </a:xfrm>
        </p:spPr>
        <p:txBody>
          <a:bodyPr lIns="0" tIns="0" rIns="0" bIns="0">
            <a:normAutofit/>
          </a:bodyPr>
          <a:lstStyle>
            <a:lvl1pPr marL="0" indent="0">
              <a:spcBef>
                <a:spcPts val="600"/>
              </a:spcBef>
              <a:buClr>
                <a:schemeClr val="bg1">
                  <a:lumMod val="50000"/>
                </a:schemeClr>
              </a:buClr>
              <a:buSzPct val="125000"/>
              <a:buFont typeface="Arial" panose="020B0604020202020204" pitchFamily="34" charset="0"/>
              <a:buNone/>
              <a:defRPr sz="1400" b="0" i="0">
                <a:solidFill>
                  <a:schemeClr val="bg2"/>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21" name="Rectangle: Rounded Corners 7">
            <a:extLst>
              <a:ext uri="{FF2B5EF4-FFF2-40B4-BE49-F238E27FC236}">
                <a16:creationId xmlns:a16="http://schemas.microsoft.com/office/drawing/2014/main" id="{50BFB1A6-61C6-40D0-A6EC-86ECD5632A5C}"/>
              </a:ext>
            </a:extLst>
          </p:cNvPr>
          <p:cNvSpPr/>
          <p:nvPr userDrawn="1"/>
        </p:nvSpPr>
        <p:spPr>
          <a:xfrm>
            <a:off x="8212723" y="2312229"/>
            <a:ext cx="3139490" cy="3529584"/>
          </a:xfrm>
          <a:custGeom>
            <a:avLst/>
            <a:gdLst>
              <a:gd name="connsiteX0" fmla="*/ 0 w 3136392"/>
              <a:gd name="connsiteY0" fmla="*/ 522742 h 3529584"/>
              <a:gd name="connsiteX1" fmla="*/ 522742 w 3136392"/>
              <a:gd name="connsiteY1" fmla="*/ 0 h 3529584"/>
              <a:gd name="connsiteX2" fmla="*/ 2613650 w 3136392"/>
              <a:gd name="connsiteY2" fmla="*/ 0 h 3529584"/>
              <a:gd name="connsiteX3" fmla="*/ 3136392 w 3136392"/>
              <a:gd name="connsiteY3" fmla="*/ 522742 h 3529584"/>
              <a:gd name="connsiteX4" fmla="*/ 3136392 w 3136392"/>
              <a:gd name="connsiteY4" fmla="*/ 3006842 h 3529584"/>
              <a:gd name="connsiteX5" fmla="*/ 2613650 w 3136392"/>
              <a:gd name="connsiteY5" fmla="*/ 3529584 h 3529584"/>
              <a:gd name="connsiteX6" fmla="*/ 522742 w 3136392"/>
              <a:gd name="connsiteY6" fmla="*/ 3529584 h 3529584"/>
              <a:gd name="connsiteX7" fmla="*/ 0 w 3136392"/>
              <a:gd name="connsiteY7" fmla="*/ 3006842 h 3529584"/>
              <a:gd name="connsiteX8" fmla="*/ 0 w 3136392"/>
              <a:gd name="connsiteY8" fmla="*/ 522742 h 3529584"/>
              <a:gd name="connsiteX0" fmla="*/ 0 w 3136404"/>
              <a:gd name="connsiteY0" fmla="*/ 522742 h 3529584"/>
              <a:gd name="connsiteX1" fmla="*/ 522742 w 3136404"/>
              <a:gd name="connsiteY1" fmla="*/ 0 h 3529584"/>
              <a:gd name="connsiteX2" fmla="*/ 2854281 w 3136404"/>
              <a:gd name="connsiteY2" fmla="*/ 0 h 3529584"/>
              <a:gd name="connsiteX3" fmla="*/ 3136392 w 3136404"/>
              <a:gd name="connsiteY3" fmla="*/ 522742 h 3529584"/>
              <a:gd name="connsiteX4" fmla="*/ 3136392 w 3136404"/>
              <a:gd name="connsiteY4" fmla="*/ 3006842 h 3529584"/>
              <a:gd name="connsiteX5" fmla="*/ 2613650 w 3136404"/>
              <a:gd name="connsiteY5" fmla="*/ 3529584 h 3529584"/>
              <a:gd name="connsiteX6" fmla="*/ 522742 w 3136404"/>
              <a:gd name="connsiteY6" fmla="*/ 3529584 h 3529584"/>
              <a:gd name="connsiteX7" fmla="*/ 0 w 3136404"/>
              <a:gd name="connsiteY7" fmla="*/ 3006842 h 3529584"/>
              <a:gd name="connsiteX8" fmla="*/ 0 w 3136404"/>
              <a:gd name="connsiteY8" fmla="*/ 522742 h 3529584"/>
              <a:gd name="connsiteX0" fmla="*/ 0 w 3137803"/>
              <a:gd name="connsiteY0" fmla="*/ 522742 h 3529584"/>
              <a:gd name="connsiteX1" fmla="*/ 522742 w 3137803"/>
              <a:gd name="connsiteY1" fmla="*/ 0 h 3529584"/>
              <a:gd name="connsiteX2" fmla="*/ 2883464 w 3137803"/>
              <a:gd name="connsiteY2" fmla="*/ 0 h 3529584"/>
              <a:gd name="connsiteX3" fmla="*/ 3136392 w 3137803"/>
              <a:gd name="connsiteY3" fmla="*/ 522742 h 3529584"/>
              <a:gd name="connsiteX4" fmla="*/ 3136392 w 3137803"/>
              <a:gd name="connsiteY4" fmla="*/ 3006842 h 3529584"/>
              <a:gd name="connsiteX5" fmla="*/ 2613650 w 3137803"/>
              <a:gd name="connsiteY5" fmla="*/ 3529584 h 3529584"/>
              <a:gd name="connsiteX6" fmla="*/ 522742 w 3137803"/>
              <a:gd name="connsiteY6" fmla="*/ 3529584 h 3529584"/>
              <a:gd name="connsiteX7" fmla="*/ 0 w 3137803"/>
              <a:gd name="connsiteY7" fmla="*/ 3006842 h 3529584"/>
              <a:gd name="connsiteX8" fmla="*/ 0 w 3137803"/>
              <a:gd name="connsiteY8" fmla="*/ 522742 h 3529584"/>
              <a:gd name="connsiteX0" fmla="*/ 1687 w 3139490"/>
              <a:gd name="connsiteY0" fmla="*/ 522742 h 3529584"/>
              <a:gd name="connsiteX1" fmla="*/ 252055 w 3139490"/>
              <a:gd name="connsiteY1" fmla="*/ 0 h 3529584"/>
              <a:gd name="connsiteX2" fmla="*/ 2885151 w 3139490"/>
              <a:gd name="connsiteY2" fmla="*/ 0 h 3529584"/>
              <a:gd name="connsiteX3" fmla="*/ 3138079 w 3139490"/>
              <a:gd name="connsiteY3" fmla="*/ 522742 h 3529584"/>
              <a:gd name="connsiteX4" fmla="*/ 3138079 w 3139490"/>
              <a:gd name="connsiteY4" fmla="*/ 3006842 h 3529584"/>
              <a:gd name="connsiteX5" fmla="*/ 2615337 w 3139490"/>
              <a:gd name="connsiteY5" fmla="*/ 3529584 h 3529584"/>
              <a:gd name="connsiteX6" fmla="*/ 524429 w 3139490"/>
              <a:gd name="connsiteY6" fmla="*/ 3529584 h 3529584"/>
              <a:gd name="connsiteX7" fmla="*/ 1687 w 3139490"/>
              <a:gd name="connsiteY7" fmla="*/ 3006842 h 3529584"/>
              <a:gd name="connsiteX8" fmla="*/ 1687 w 3139490"/>
              <a:gd name="connsiteY8" fmla="*/ 522742 h 3529584"/>
              <a:gd name="connsiteX0" fmla="*/ 1687 w 3139490"/>
              <a:gd name="connsiteY0" fmla="*/ 522742 h 3529584"/>
              <a:gd name="connsiteX1" fmla="*/ 252055 w 3139490"/>
              <a:gd name="connsiteY1" fmla="*/ 0 h 3529584"/>
              <a:gd name="connsiteX2" fmla="*/ 2885151 w 3139490"/>
              <a:gd name="connsiteY2" fmla="*/ 0 h 3529584"/>
              <a:gd name="connsiteX3" fmla="*/ 3138079 w 3139490"/>
              <a:gd name="connsiteY3" fmla="*/ 522742 h 3529584"/>
              <a:gd name="connsiteX4" fmla="*/ 3138079 w 3139490"/>
              <a:gd name="connsiteY4" fmla="*/ 3006842 h 3529584"/>
              <a:gd name="connsiteX5" fmla="*/ 2615337 w 3139490"/>
              <a:gd name="connsiteY5" fmla="*/ 3529584 h 3529584"/>
              <a:gd name="connsiteX6" fmla="*/ 329876 w 3139490"/>
              <a:gd name="connsiteY6" fmla="*/ 3529584 h 3529584"/>
              <a:gd name="connsiteX7" fmla="*/ 1687 w 3139490"/>
              <a:gd name="connsiteY7" fmla="*/ 3006842 h 3529584"/>
              <a:gd name="connsiteX8" fmla="*/ 1687 w 3139490"/>
              <a:gd name="connsiteY8" fmla="*/ 522742 h 3529584"/>
              <a:gd name="connsiteX0" fmla="*/ 1687 w 3139490"/>
              <a:gd name="connsiteY0" fmla="*/ 522742 h 3529584"/>
              <a:gd name="connsiteX1" fmla="*/ 252055 w 3139490"/>
              <a:gd name="connsiteY1" fmla="*/ 0 h 3529584"/>
              <a:gd name="connsiteX2" fmla="*/ 2885151 w 3139490"/>
              <a:gd name="connsiteY2" fmla="*/ 0 h 3529584"/>
              <a:gd name="connsiteX3" fmla="*/ 3138079 w 3139490"/>
              <a:gd name="connsiteY3" fmla="*/ 522742 h 3529584"/>
              <a:gd name="connsiteX4" fmla="*/ 3138079 w 3139490"/>
              <a:gd name="connsiteY4" fmla="*/ 3006842 h 3529584"/>
              <a:gd name="connsiteX5" fmla="*/ 2848801 w 3139490"/>
              <a:gd name="connsiteY5" fmla="*/ 3529584 h 3529584"/>
              <a:gd name="connsiteX6" fmla="*/ 329876 w 3139490"/>
              <a:gd name="connsiteY6" fmla="*/ 3529584 h 3529584"/>
              <a:gd name="connsiteX7" fmla="*/ 1687 w 3139490"/>
              <a:gd name="connsiteY7" fmla="*/ 3006842 h 3529584"/>
              <a:gd name="connsiteX8" fmla="*/ 1687 w 3139490"/>
              <a:gd name="connsiteY8" fmla="*/ 522742 h 3529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39490" h="3529584">
                <a:moveTo>
                  <a:pt x="1687" y="522742"/>
                </a:moveTo>
                <a:cubicBezTo>
                  <a:pt x="1687" y="234040"/>
                  <a:pt x="-36647" y="0"/>
                  <a:pt x="252055" y="0"/>
                </a:cubicBezTo>
                <a:lnTo>
                  <a:pt x="2885151" y="0"/>
                </a:lnTo>
                <a:cubicBezTo>
                  <a:pt x="3173853" y="0"/>
                  <a:pt x="3138079" y="234040"/>
                  <a:pt x="3138079" y="522742"/>
                </a:cubicBezTo>
                <a:lnTo>
                  <a:pt x="3138079" y="3006842"/>
                </a:lnTo>
                <a:cubicBezTo>
                  <a:pt x="3138079" y="3295544"/>
                  <a:pt x="3137503" y="3529584"/>
                  <a:pt x="2848801" y="3529584"/>
                </a:cubicBezTo>
                <a:lnTo>
                  <a:pt x="329876" y="3529584"/>
                </a:lnTo>
                <a:cubicBezTo>
                  <a:pt x="41174" y="3529584"/>
                  <a:pt x="1687" y="3295544"/>
                  <a:pt x="1687" y="3006842"/>
                </a:cubicBezTo>
                <a:lnTo>
                  <a:pt x="1687" y="522742"/>
                </a:lnTo>
                <a:close/>
              </a:path>
            </a:pathLst>
          </a:custGeom>
          <a:noFill/>
          <a:ln>
            <a:solidFill>
              <a:srgbClr val="D14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2" name="Text Placeholder 11">
            <a:extLst>
              <a:ext uri="{FF2B5EF4-FFF2-40B4-BE49-F238E27FC236}">
                <a16:creationId xmlns:a16="http://schemas.microsoft.com/office/drawing/2014/main" id="{AEDB747B-532C-44A9-AD7A-2352A1F089B8}"/>
              </a:ext>
            </a:extLst>
          </p:cNvPr>
          <p:cNvSpPr>
            <a:spLocks noGrp="1"/>
          </p:cNvSpPr>
          <p:nvPr>
            <p:ph type="body" sz="quarter" idx="51"/>
          </p:nvPr>
        </p:nvSpPr>
        <p:spPr>
          <a:xfrm>
            <a:off x="8431250" y="3276621"/>
            <a:ext cx="2769902" cy="2361398"/>
          </a:xfrm>
        </p:spPr>
        <p:txBody>
          <a:bodyPr lIns="0" tIns="0" rIns="0" bIns="0">
            <a:normAutofit/>
          </a:bodyPr>
          <a:lstStyle>
            <a:lvl1pPr marL="216000" indent="-216000">
              <a:lnSpc>
                <a:spcPct val="100000"/>
              </a:lnSpc>
              <a:spcBef>
                <a:spcPts val="600"/>
              </a:spcBef>
              <a:buClr>
                <a:schemeClr val="bg1">
                  <a:lumMod val="50000"/>
                </a:schemeClr>
              </a:buClr>
              <a:buSzPct val="125000"/>
              <a:buFont typeface="Arial" panose="020B0604020202020204" pitchFamily="34" charset="0"/>
              <a:buChar char="•"/>
              <a:defRPr sz="1400" b="0" i="0">
                <a:solidFill>
                  <a:schemeClr val="bg1"/>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23" name="Text Placeholder 2">
            <a:extLst>
              <a:ext uri="{FF2B5EF4-FFF2-40B4-BE49-F238E27FC236}">
                <a16:creationId xmlns:a16="http://schemas.microsoft.com/office/drawing/2014/main" id="{F074267C-7E1D-4515-B053-1121335429CD}"/>
              </a:ext>
            </a:extLst>
          </p:cNvPr>
          <p:cNvSpPr>
            <a:spLocks noGrp="1"/>
          </p:cNvSpPr>
          <p:nvPr>
            <p:ph type="body" idx="52" hasCustomPrompt="1"/>
          </p:nvPr>
        </p:nvSpPr>
        <p:spPr>
          <a:xfrm>
            <a:off x="4742351" y="2431907"/>
            <a:ext cx="2769902" cy="334918"/>
          </a:xfrm>
        </p:spPr>
        <p:txBody>
          <a:bodyPr lIns="0" tIns="0" rIns="0" bIns="0" anchor="b">
            <a:normAutofit/>
          </a:bodyPr>
          <a:lstStyle>
            <a:lvl1pPr marL="0" indent="0">
              <a:buNone/>
              <a:defRPr sz="22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text</a:t>
            </a:r>
          </a:p>
        </p:txBody>
      </p:sp>
      <p:sp>
        <p:nvSpPr>
          <p:cNvPr id="24" name="Text Placeholder 11">
            <a:extLst>
              <a:ext uri="{FF2B5EF4-FFF2-40B4-BE49-F238E27FC236}">
                <a16:creationId xmlns:a16="http://schemas.microsoft.com/office/drawing/2014/main" id="{BED0DB43-ABA6-4E0E-BA64-F6DBD79467F6}"/>
              </a:ext>
            </a:extLst>
          </p:cNvPr>
          <p:cNvSpPr>
            <a:spLocks noGrp="1"/>
          </p:cNvSpPr>
          <p:nvPr>
            <p:ph type="body" sz="quarter" idx="53"/>
          </p:nvPr>
        </p:nvSpPr>
        <p:spPr>
          <a:xfrm>
            <a:off x="4742351" y="2780715"/>
            <a:ext cx="2769902" cy="214088"/>
          </a:xfrm>
        </p:spPr>
        <p:txBody>
          <a:bodyPr lIns="0" tIns="0" rIns="0" bIns="0">
            <a:normAutofit/>
          </a:bodyPr>
          <a:lstStyle>
            <a:lvl1pPr marL="0" indent="0">
              <a:spcBef>
                <a:spcPts val="600"/>
              </a:spcBef>
              <a:buClr>
                <a:schemeClr val="bg1">
                  <a:lumMod val="50000"/>
                </a:schemeClr>
              </a:buClr>
              <a:buSzPct val="125000"/>
              <a:buFont typeface="Arial" panose="020B0604020202020204" pitchFamily="34" charset="0"/>
              <a:buNone/>
              <a:defRPr sz="1400" b="0" i="0">
                <a:solidFill>
                  <a:schemeClr val="bg2"/>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27" name="Rectangle: Rounded Corners 7">
            <a:extLst>
              <a:ext uri="{FF2B5EF4-FFF2-40B4-BE49-F238E27FC236}">
                <a16:creationId xmlns:a16="http://schemas.microsoft.com/office/drawing/2014/main" id="{0FC703B8-4AAD-4000-8C02-C257F7016FFF}"/>
              </a:ext>
            </a:extLst>
          </p:cNvPr>
          <p:cNvSpPr/>
          <p:nvPr userDrawn="1"/>
        </p:nvSpPr>
        <p:spPr>
          <a:xfrm>
            <a:off x="4523824" y="2312229"/>
            <a:ext cx="3139490" cy="3529584"/>
          </a:xfrm>
          <a:custGeom>
            <a:avLst/>
            <a:gdLst>
              <a:gd name="connsiteX0" fmla="*/ 0 w 3136392"/>
              <a:gd name="connsiteY0" fmla="*/ 522742 h 3529584"/>
              <a:gd name="connsiteX1" fmla="*/ 522742 w 3136392"/>
              <a:gd name="connsiteY1" fmla="*/ 0 h 3529584"/>
              <a:gd name="connsiteX2" fmla="*/ 2613650 w 3136392"/>
              <a:gd name="connsiteY2" fmla="*/ 0 h 3529584"/>
              <a:gd name="connsiteX3" fmla="*/ 3136392 w 3136392"/>
              <a:gd name="connsiteY3" fmla="*/ 522742 h 3529584"/>
              <a:gd name="connsiteX4" fmla="*/ 3136392 w 3136392"/>
              <a:gd name="connsiteY4" fmla="*/ 3006842 h 3529584"/>
              <a:gd name="connsiteX5" fmla="*/ 2613650 w 3136392"/>
              <a:gd name="connsiteY5" fmla="*/ 3529584 h 3529584"/>
              <a:gd name="connsiteX6" fmla="*/ 522742 w 3136392"/>
              <a:gd name="connsiteY6" fmla="*/ 3529584 h 3529584"/>
              <a:gd name="connsiteX7" fmla="*/ 0 w 3136392"/>
              <a:gd name="connsiteY7" fmla="*/ 3006842 h 3529584"/>
              <a:gd name="connsiteX8" fmla="*/ 0 w 3136392"/>
              <a:gd name="connsiteY8" fmla="*/ 522742 h 3529584"/>
              <a:gd name="connsiteX0" fmla="*/ 0 w 3136404"/>
              <a:gd name="connsiteY0" fmla="*/ 522742 h 3529584"/>
              <a:gd name="connsiteX1" fmla="*/ 522742 w 3136404"/>
              <a:gd name="connsiteY1" fmla="*/ 0 h 3529584"/>
              <a:gd name="connsiteX2" fmla="*/ 2854281 w 3136404"/>
              <a:gd name="connsiteY2" fmla="*/ 0 h 3529584"/>
              <a:gd name="connsiteX3" fmla="*/ 3136392 w 3136404"/>
              <a:gd name="connsiteY3" fmla="*/ 522742 h 3529584"/>
              <a:gd name="connsiteX4" fmla="*/ 3136392 w 3136404"/>
              <a:gd name="connsiteY4" fmla="*/ 3006842 h 3529584"/>
              <a:gd name="connsiteX5" fmla="*/ 2613650 w 3136404"/>
              <a:gd name="connsiteY5" fmla="*/ 3529584 h 3529584"/>
              <a:gd name="connsiteX6" fmla="*/ 522742 w 3136404"/>
              <a:gd name="connsiteY6" fmla="*/ 3529584 h 3529584"/>
              <a:gd name="connsiteX7" fmla="*/ 0 w 3136404"/>
              <a:gd name="connsiteY7" fmla="*/ 3006842 h 3529584"/>
              <a:gd name="connsiteX8" fmla="*/ 0 w 3136404"/>
              <a:gd name="connsiteY8" fmla="*/ 522742 h 3529584"/>
              <a:gd name="connsiteX0" fmla="*/ 0 w 3137803"/>
              <a:gd name="connsiteY0" fmla="*/ 522742 h 3529584"/>
              <a:gd name="connsiteX1" fmla="*/ 522742 w 3137803"/>
              <a:gd name="connsiteY1" fmla="*/ 0 h 3529584"/>
              <a:gd name="connsiteX2" fmla="*/ 2883464 w 3137803"/>
              <a:gd name="connsiteY2" fmla="*/ 0 h 3529584"/>
              <a:gd name="connsiteX3" fmla="*/ 3136392 w 3137803"/>
              <a:gd name="connsiteY3" fmla="*/ 522742 h 3529584"/>
              <a:gd name="connsiteX4" fmla="*/ 3136392 w 3137803"/>
              <a:gd name="connsiteY4" fmla="*/ 3006842 h 3529584"/>
              <a:gd name="connsiteX5" fmla="*/ 2613650 w 3137803"/>
              <a:gd name="connsiteY5" fmla="*/ 3529584 h 3529584"/>
              <a:gd name="connsiteX6" fmla="*/ 522742 w 3137803"/>
              <a:gd name="connsiteY6" fmla="*/ 3529584 h 3529584"/>
              <a:gd name="connsiteX7" fmla="*/ 0 w 3137803"/>
              <a:gd name="connsiteY7" fmla="*/ 3006842 h 3529584"/>
              <a:gd name="connsiteX8" fmla="*/ 0 w 3137803"/>
              <a:gd name="connsiteY8" fmla="*/ 522742 h 3529584"/>
              <a:gd name="connsiteX0" fmla="*/ 1687 w 3139490"/>
              <a:gd name="connsiteY0" fmla="*/ 522742 h 3529584"/>
              <a:gd name="connsiteX1" fmla="*/ 252055 w 3139490"/>
              <a:gd name="connsiteY1" fmla="*/ 0 h 3529584"/>
              <a:gd name="connsiteX2" fmla="*/ 2885151 w 3139490"/>
              <a:gd name="connsiteY2" fmla="*/ 0 h 3529584"/>
              <a:gd name="connsiteX3" fmla="*/ 3138079 w 3139490"/>
              <a:gd name="connsiteY3" fmla="*/ 522742 h 3529584"/>
              <a:gd name="connsiteX4" fmla="*/ 3138079 w 3139490"/>
              <a:gd name="connsiteY4" fmla="*/ 3006842 h 3529584"/>
              <a:gd name="connsiteX5" fmla="*/ 2615337 w 3139490"/>
              <a:gd name="connsiteY5" fmla="*/ 3529584 h 3529584"/>
              <a:gd name="connsiteX6" fmla="*/ 524429 w 3139490"/>
              <a:gd name="connsiteY6" fmla="*/ 3529584 h 3529584"/>
              <a:gd name="connsiteX7" fmla="*/ 1687 w 3139490"/>
              <a:gd name="connsiteY7" fmla="*/ 3006842 h 3529584"/>
              <a:gd name="connsiteX8" fmla="*/ 1687 w 3139490"/>
              <a:gd name="connsiteY8" fmla="*/ 522742 h 3529584"/>
              <a:gd name="connsiteX0" fmla="*/ 1687 w 3139490"/>
              <a:gd name="connsiteY0" fmla="*/ 522742 h 3529584"/>
              <a:gd name="connsiteX1" fmla="*/ 252055 w 3139490"/>
              <a:gd name="connsiteY1" fmla="*/ 0 h 3529584"/>
              <a:gd name="connsiteX2" fmla="*/ 2885151 w 3139490"/>
              <a:gd name="connsiteY2" fmla="*/ 0 h 3529584"/>
              <a:gd name="connsiteX3" fmla="*/ 3138079 w 3139490"/>
              <a:gd name="connsiteY3" fmla="*/ 522742 h 3529584"/>
              <a:gd name="connsiteX4" fmla="*/ 3138079 w 3139490"/>
              <a:gd name="connsiteY4" fmla="*/ 3006842 h 3529584"/>
              <a:gd name="connsiteX5" fmla="*/ 2615337 w 3139490"/>
              <a:gd name="connsiteY5" fmla="*/ 3529584 h 3529584"/>
              <a:gd name="connsiteX6" fmla="*/ 329876 w 3139490"/>
              <a:gd name="connsiteY6" fmla="*/ 3529584 h 3529584"/>
              <a:gd name="connsiteX7" fmla="*/ 1687 w 3139490"/>
              <a:gd name="connsiteY7" fmla="*/ 3006842 h 3529584"/>
              <a:gd name="connsiteX8" fmla="*/ 1687 w 3139490"/>
              <a:gd name="connsiteY8" fmla="*/ 522742 h 3529584"/>
              <a:gd name="connsiteX0" fmla="*/ 1687 w 3139490"/>
              <a:gd name="connsiteY0" fmla="*/ 522742 h 3529584"/>
              <a:gd name="connsiteX1" fmla="*/ 252055 w 3139490"/>
              <a:gd name="connsiteY1" fmla="*/ 0 h 3529584"/>
              <a:gd name="connsiteX2" fmla="*/ 2885151 w 3139490"/>
              <a:gd name="connsiteY2" fmla="*/ 0 h 3529584"/>
              <a:gd name="connsiteX3" fmla="*/ 3138079 w 3139490"/>
              <a:gd name="connsiteY3" fmla="*/ 522742 h 3529584"/>
              <a:gd name="connsiteX4" fmla="*/ 3138079 w 3139490"/>
              <a:gd name="connsiteY4" fmla="*/ 3006842 h 3529584"/>
              <a:gd name="connsiteX5" fmla="*/ 2848801 w 3139490"/>
              <a:gd name="connsiteY5" fmla="*/ 3529584 h 3529584"/>
              <a:gd name="connsiteX6" fmla="*/ 329876 w 3139490"/>
              <a:gd name="connsiteY6" fmla="*/ 3529584 h 3529584"/>
              <a:gd name="connsiteX7" fmla="*/ 1687 w 3139490"/>
              <a:gd name="connsiteY7" fmla="*/ 3006842 h 3529584"/>
              <a:gd name="connsiteX8" fmla="*/ 1687 w 3139490"/>
              <a:gd name="connsiteY8" fmla="*/ 522742 h 3529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39490" h="3529584">
                <a:moveTo>
                  <a:pt x="1687" y="522742"/>
                </a:moveTo>
                <a:cubicBezTo>
                  <a:pt x="1687" y="234040"/>
                  <a:pt x="-36647" y="0"/>
                  <a:pt x="252055" y="0"/>
                </a:cubicBezTo>
                <a:lnTo>
                  <a:pt x="2885151" y="0"/>
                </a:lnTo>
                <a:cubicBezTo>
                  <a:pt x="3173853" y="0"/>
                  <a:pt x="3138079" y="234040"/>
                  <a:pt x="3138079" y="522742"/>
                </a:cubicBezTo>
                <a:lnTo>
                  <a:pt x="3138079" y="3006842"/>
                </a:lnTo>
                <a:cubicBezTo>
                  <a:pt x="3138079" y="3295544"/>
                  <a:pt x="3137503" y="3529584"/>
                  <a:pt x="2848801" y="3529584"/>
                </a:cubicBezTo>
                <a:lnTo>
                  <a:pt x="329876" y="3529584"/>
                </a:lnTo>
                <a:cubicBezTo>
                  <a:pt x="41174" y="3529584"/>
                  <a:pt x="1687" y="3295544"/>
                  <a:pt x="1687" y="3006842"/>
                </a:cubicBezTo>
                <a:lnTo>
                  <a:pt x="1687" y="522742"/>
                </a:lnTo>
                <a:close/>
              </a:path>
            </a:pathLst>
          </a:custGeom>
          <a:noFill/>
          <a:ln>
            <a:solidFill>
              <a:srgbClr val="D14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8" name="Text Placeholder 11">
            <a:extLst>
              <a:ext uri="{FF2B5EF4-FFF2-40B4-BE49-F238E27FC236}">
                <a16:creationId xmlns:a16="http://schemas.microsoft.com/office/drawing/2014/main" id="{5294241C-27BC-4F81-86AC-BB6A1B6C317E}"/>
              </a:ext>
            </a:extLst>
          </p:cNvPr>
          <p:cNvSpPr>
            <a:spLocks noGrp="1"/>
          </p:cNvSpPr>
          <p:nvPr>
            <p:ph type="body" sz="quarter" idx="54"/>
          </p:nvPr>
        </p:nvSpPr>
        <p:spPr>
          <a:xfrm>
            <a:off x="4742351" y="3273318"/>
            <a:ext cx="2769902" cy="2361398"/>
          </a:xfrm>
        </p:spPr>
        <p:txBody>
          <a:bodyPr lIns="0" tIns="0" rIns="0" bIns="0">
            <a:normAutofit/>
          </a:bodyPr>
          <a:lstStyle>
            <a:lvl1pPr marL="216000" indent="-216000">
              <a:lnSpc>
                <a:spcPct val="100000"/>
              </a:lnSpc>
              <a:spcBef>
                <a:spcPts val="600"/>
              </a:spcBef>
              <a:buClr>
                <a:schemeClr val="bg1">
                  <a:lumMod val="50000"/>
                </a:schemeClr>
              </a:buClr>
              <a:buSzPct val="125000"/>
              <a:buFont typeface="Arial" panose="020B0604020202020204" pitchFamily="34" charset="0"/>
              <a:buChar char="•"/>
              <a:defRPr sz="1400" b="0" i="0">
                <a:solidFill>
                  <a:schemeClr val="bg1"/>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30" name="Picture Placeholder 11">
            <a:extLst>
              <a:ext uri="{FF2B5EF4-FFF2-40B4-BE49-F238E27FC236}">
                <a16:creationId xmlns:a16="http://schemas.microsoft.com/office/drawing/2014/main" id="{A174FF28-7765-4AA3-9FD4-CD935B4751C7}"/>
              </a:ext>
            </a:extLst>
          </p:cNvPr>
          <p:cNvSpPr>
            <a:spLocks noGrp="1"/>
          </p:cNvSpPr>
          <p:nvPr>
            <p:ph type="pic" sz="quarter" idx="55"/>
          </p:nvPr>
        </p:nvSpPr>
        <p:spPr>
          <a:xfrm>
            <a:off x="9409913" y="851603"/>
            <a:ext cx="1938528" cy="393192"/>
          </a:xfrm>
          <a:prstGeom prst="roundRect">
            <a:avLst/>
          </a:prstGeom>
        </p:spPr>
        <p:txBody>
          <a:bodyPr anchor="ctr" anchorCtr="0">
            <a:normAutofit/>
          </a:bodyPr>
          <a:lstStyle>
            <a:lvl1pPr marL="0" indent="0" algn="ctr">
              <a:buNone/>
              <a:defRPr sz="1600">
                <a:solidFill>
                  <a:schemeClr val="bg1"/>
                </a:solidFill>
              </a:defRPr>
            </a:lvl1pPr>
          </a:lstStyle>
          <a:p>
            <a:r>
              <a:rPr lang="en-US" noProof="0"/>
              <a:t>Click icon to add picture</a:t>
            </a:r>
            <a:endParaRPr lang="en-US" noProof="0" dirty="0"/>
          </a:p>
        </p:txBody>
      </p:sp>
    </p:spTree>
    <p:extLst>
      <p:ext uri="{BB962C8B-B14F-4D97-AF65-F5344CB8AC3E}">
        <p14:creationId xmlns:p14="http://schemas.microsoft.com/office/powerpoint/2010/main" val="26450686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able and Chart Content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F1442BA-C2B2-46FE-95B0-C15FF846CEAA}"/>
              </a:ext>
            </a:extLst>
          </p:cNvPr>
          <p:cNvSpPr/>
          <p:nvPr userDrawn="1"/>
        </p:nvSpPr>
        <p:spPr>
          <a:xfrm>
            <a:off x="0" y="0"/>
            <a:ext cx="12192000" cy="68580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6" name="Rectangle 25">
            <a:extLst>
              <a:ext uri="{FF2B5EF4-FFF2-40B4-BE49-F238E27FC236}">
                <a16:creationId xmlns:a16="http://schemas.microsoft.com/office/drawing/2014/main" id="{0F0C2245-DE76-4D87-9695-FB48563BCAE4}"/>
              </a:ext>
            </a:extLst>
          </p:cNvPr>
          <p:cNvSpPr/>
          <p:nvPr userDrawn="1"/>
        </p:nvSpPr>
        <p:spPr>
          <a:xfrm>
            <a:off x="0" y="15802"/>
            <a:ext cx="12192000" cy="6842198"/>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6" name="Rectangle 5">
            <a:extLst>
              <a:ext uri="{FF2B5EF4-FFF2-40B4-BE49-F238E27FC236}">
                <a16:creationId xmlns:a16="http://schemas.microsoft.com/office/drawing/2014/main" id="{DD60033C-E502-4C97-87DB-99F01B55681B}"/>
              </a:ext>
            </a:extLst>
          </p:cNvPr>
          <p:cNvSpPr/>
          <p:nvPr userDrawn="1"/>
        </p:nvSpPr>
        <p:spPr>
          <a:xfrm>
            <a:off x="0" y="2414016"/>
            <a:ext cx="12192000" cy="4443984"/>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4B0B20C-63A0-49A1-A09F-99F86387E48E}"/>
              </a:ext>
            </a:extLst>
          </p:cNvPr>
          <p:cNvSpPr>
            <a:spLocks noGrp="1"/>
          </p:cNvSpPr>
          <p:nvPr>
            <p:ph type="title"/>
          </p:nvPr>
        </p:nvSpPr>
        <p:spPr>
          <a:xfrm>
            <a:off x="838199" y="805472"/>
            <a:ext cx="6862011" cy="552848"/>
          </a:xfrm>
        </p:spPr>
        <p:txBody>
          <a:bodyPr lIns="0" tIns="0" rIns="0" bIns="0" anchor="b" anchorCtr="0"/>
          <a:lstStyle/>
          <a:p>
            <a:r>
              <a:rPr lang="en-US" noProof="0"/>
              <a:t>Click to edit Master title style</a:t>
            </a:r>
          </a:p>
        </p:txBody>
      </p:sp>
      <p:sp>
        <p:nvSpPr>
          <p:cNvPr id="3" name="Date Placeholder 2">
            <a:extLst>
              <a:ext uri="{FF2B5EF4-FFF2-40B4-BE49-F238E27FC236}">
                <a16:creationId xmlns:a16="http://schemas.microsoft.com/office/drawing/2014/main" id="{847A35AD-A6B0-4735-8919-A2B1FC60B311}"/>
              </a:ext>
            </a:extLst>
          </p:cNvPr>
          <p:cNvSpPr>
            <a:spLocks noGrp="1"/>
          </p:cNvSpPr>
          <p:nvPr>
            <p:ph type="dt" sz="half" idx="10"/>
          </p:nvPr>
        </p:nvSpPr>
        <p:spPr/>
        <p:txBody>
          <a:bodyPr/>
          <a:lstStyle/>
          <a:p>
            <a:fld id="{8490CABB-6376-4351-BA0C-322104FF72A1}" type="datetime1">
              <a:rPr lang="en-US" noProof="0" smtClean="0"/>
              <a:t>9/10/2024</a:t>
            </a:fld>
            <a:endParaRPr lang="en-US" noProof="0" dirty="0"/>
          </a:p>
        </p:txBody>
      </p:sp>
      <p:sp>
        <p:nvSpPr>
          <p:cNvPr id="4" name="Footer Placeholder 3">
            <a:extLst>
              <a:ext uri="{FF2B5EF4-FFF2-40B4-BE49-F238E27FC236}">
                <a16:creationId xmlns:a16="http://schemas.microsoft.com/office/drawing/2014/main" id="{084BB4B8-6523-4A06-BB13-F2DFA9ADC904}"/>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E6BF61A0-C10F-465A-995A-A16687B4BD2C}"/>
              </a:ext>
            </a:extLst>
          </p:cNvPr>
          <p:cNvSpPr>
            <a:spLocks noGrp="1"/>
          </p:cNvSpPr>
          <p:nvPr>
            <p:ph type="sldNum" sz="quarter" idx="12"/>
          </p:nvPr>
        </p:nvSpPr>
        <p:spPr/>
        <p:txBody>
          <a:bodyPr/>
          <a:lstStyle/>
          <a:p>
            <a:fld id="{4950F5D8-22E1-4015-8661-E5B1FD28C2DE}" type="slidenum">
              <a:rPr lang="en-US" noProof="0" smtClean="0"/>
              <a:t>‹#›</a:t>
            </a:fld>
            <a:endParaRPr lang="en-US" noProof="0" dirty="0"/>
          </a:p>
        </p:txBody>
      </p:sp>
      <p:sp>
        <p:nvSpPr>
          <p:cNvPr id="15" name="Text Placeholder 2">
            <a:extLst>
              <a:ext uri="{FF2B5EF4-FFF2-40B4-BE49-F238E27FC236}">
                <a16:creationId xmlns:a16="http://schemas.microsoft.com/office/drawing/2014/main" id="{FC1C00E5-E205-47D3-ACCC-BA3FDBF71013}"/>
              </a:ext>
            </a:extLst>
          </p:cNvPr>
          <p:cNvSpPr>
            <a:spLocks noGrp="1"/>
          </p:cNvSpPr>
          <p:nvPr>
            <p:ph type="body" idx="41" hasCustomPrompt="1"/>
          </p:nvPr>
        </p:nvSpPr>
        <p:spPr>
          <a:xfrm>
            <a:off x="838199" y="1928770"/>
            <a:ext cx="2769902" cy="334918"/>
          </a:xfrm>
        </p:spPr>
        <p:txBody>
          <a:bodyPr lIns="0" tIns="0" rIns="0" bIns="0" anchor="b">
            <a:normAutofit/>
          </a:bodyPr>
          <a:lstStyle>
            <a:lvl1pPr marL="0" indent="0">
              <a:buNone/>
              <a:defRPr sz="2200" b="1">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text</a:t>
            </a:r>
          </a:p>
        </p:txBody>
      </p:sp>
      <p:sp>
        <p:nvSpPr>
          <p:cNvPr id="23" name="Text Placeholder 2">
            <a:extLst>
              <a:ext uri="{FF2B5EF4-FFF2-40B4-BE49-F238E27FC236}">
                <a16:creationId xmlns:a16="http://schemas.microsoft.com/office/drawing/2014/main" id="{F074267C-7E1D-4515-B053-1121335429CD}"/>
              </a:ext>
            </a:extLst>
          </p:cNvPr>
          <p:cNvSpPr>
            <a:spLocks noGrp="1"/>
          </p:cNvSpPr>
          <p:nvPr>
            <p:ph type="body" idx="52" hasCustomPrompt="1"/>
          </p:nvPr>
        </p:nvSpPr>
        <p:spPr>
          <a:xfrm>
            <a:off x="6402339" y="1925467"/>
            <a:ext cx="2769902" cy="334918"/>
          </a:xfrm>
        </p:spPr>
        <p:txBody>
          <a:bodyPr lIns="0" tIns="0" rIns="0" bIns="0" anchor="b">
            <a:normAutofit/>
          </a:bodyPr>
          <a:lstStyle>
            <a:lvl1pPr marL="0" indent="0">
              <a:buNone/>
              <a:defRPr sz="2200" b="1">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text</a:t>
            </a:r>
          </a:p>
        </p:txBody>
      </p:sp>
      <p:sp>
        <p:nvSpPr>
          <p:cNvPr id="11" name="Content Placeholder 10">
            <a:extLst>
              <a:ext uri="{FF2B5EF4-FFF2-40B4-BE49-F238E27FC236}">
                <a16:creationId xmlns:a16="http://schemas.microsoft.com/office/drawing/2014/main" id="{207BEA77-6F19-47A4-89B3-773557D35ADD}"/>
              </a:ext>
            </a:extLst>
          </p:cNvPr>
          <p:cNvSpPr>
            <a:spLocks noGrp="1"/>
          </p:cNvSpPr>
          <p:nvPr>
            <p:ph sz="quarter" idx="53"/>
          </p:nvPr>
        </p:nvSpPr>
        <p:spPr>
          <a:xfrm>
            <a:off x="839788" y="2606834"/>
            <a:ext cx="4913312" cy="3022600"/>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5" name="Content Placeholder 10">
            <a:extLst>
              <a:ext uri="{FF2B5EF4-FFF2-40B4-BE49-F238E27FC236}">
                <a16:creationId xmlns:a16="http://schemas.microsoft.com/office/drawing/2014/main" id="{CB2E1E06-E22D-4555-9D15-BBCA0BE6F5F4}"/>
              </a:ext>
            </a:extLst>
          </p:cNvPr>
          <p:cNvSpPr>
            <a:spLocks noGrp="1"/>
          </p:cNvSpPr>
          <p:nvPr>
            <p:ph sz="quarter" idx="54"/>
          </p:nvPr>
        </p:nvSpPr>
        <p:spPr>
          <a:xfrm>
            <a:off x="6402339" y="2606834"/>
            <a:ext cx="4913312" cy="3022600"/>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9" name="Picture Placeholder 11">
            <a:extLst>
              <a:ext uri="{FF2B5EF4-FFF2-40B4-BE49-F238E27FC236}">
                <a16:creationId xmlns:a16="http://schemas.microsoft.com/office/drawing/2014/main" id="{BF4CB8DC-40CD-4909-8F71-4707DCC2606B}"/>
              </a:ext>
            </a:extLst>
          </p:cNvPr>
          <p:cNvSpPr>
            <a:spLocks noGrp="1"/>
          </p:cNvSpPr>
          <p:nvPr>
            <p:ph type="pic" sz="quarter" idx="50"/>
          </p:nvPr>
        </p:nvSpPr>
        <p:spPr>
          <a:xfrm>
            <a:off x="9409913" y="851603"/>
            <a:ext cx="1938528" cy="393192"/>
          </a:xfrm>
          <a:prstGeom prst="roundRect">
            <a:avLst/>
          </a:prstGeom>
        </p:spPr>
        <p:txBody>
          <a:bodyPr anchor="ctr" anchorCtr="0">
            <a:normAutofit/>
          </a:bodyPr>
          <a:lstStyle>
            <a:lvl1pPr marL="0" indent="0" algn="ctr">
              <a:buNone/>
              <a:defRPr sz="1600">
                <a:solidFill>
                  <a:schemeClr val="bg1"/>
                </a:solidFill>
              </a:defRPr>
            </a:lvl1pPr>
          </a:lstStyle>
          <a:p>
            <a:r>
              <a:rPr lang="en-US" noProof="0"/>
              <a:t>Click icon to add picture</a:t>
            </a:r>
            <a:endParaRPr lang="en-US" noProof="0" dirty="0"/>
          </a:p>
        </p:txBody>
      </p:sp>
    </p:spTree>
    <p:extLst>
      <p:ext uri="{BB962C8B-B14F-4D97-AF65-F5344CB8AC3E}">
        <p14:creationId xmlns:p14="http://schemas.microsoft.com/office/powerpoint/2010/main" val="10965251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meline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F1442BA-C2B2-46FE-95B0-C15FF846CEAA}"/>
              </a:ext>
            </a:extLst>
          </p:cNvPr>
          <p:cNvSpPr/>
          <p:nvPr userDrawn="1"/>
        </p:nvSpPr>
        <p:spPr>
          <a:xfrm>
            <a:off x="0" y="0"/>
            <a:ext cx="12192000" cy="68580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49" name="Rectangle 48">
            <a:extLst>
              <a:ext uri="{FF2B5EF4-FFF2-40B4-BE49-F238E27FC236}">
                <a16:creationId xmlns:a16="http://schemas.microsoft.com/office/drawing/2014/main" id="{318B7734-2772-4C9A-BD61-B27A99E74C14}"/>
              </a:ext>
            </a:extLst>
          </p:cNvPr>
          <p:cNvSpPr/>
          <p:nvPr userDrawn="1"/>
        </p:nvSpPr>
        <p:spPr>
          <a:xfrm>
            <a:off x="-3560" y="18540"/>
            <a:ext cx="12192000" cy="683946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6" name="Rectangle 5">
            <a:extLst>
              <a:ext uri="{FF2B5EF4-FFF2-40B4-BE49-F238E27FC236}">
                <a16:creationId xmlns:a16="http://schemas.microsoft.com/office/drawing/2014/main" id="{DD60033C-E502-4C97-87DB-99F01B55681B}"/>
              </a:ext>
            </a:extLst>
          </p:cNvPr>
          <p:cNvSpPr/>
          <p:nvPr userDrawn="1"/>
        </p:nvSpPr>
        <p:spPr>
          <a:xfrm>
            <a:off x="0" y="3429000"/>
            <a:ext cx="12192000" cy="3429000"/>
          </a:xfrm>
          <a:prstGeom prst="rect">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cxnSp>
        <p:nvCxnSpPr>
          <p:cNvPr id="11" name="Straight Connector 10">
            <a:extLst>
              <a:ext uri="{FF2B5EF4-FFF2-40B4-BE49-F238E27FC236}">
                <a16:creationId xmlns:a16="http://schemas.microsoft.com/office/drawing/2014/main" id="{137A0267-8AC8-4915-9542-1B14DD87BB22}"/>
              </a:ext>
            </a:extLst>
          </p:cNvPr>
          <p:cNvCxnSpPr/>
          <p:nvPr userDrawn="1"/>
        </p:nvCxnSpPr>
        <p:spPr>
          <a:xfrm>
            <a:off x="1743456" y="3429000"/>
            <a:ext cx="8705088" cy="0"/>
          </a:xfrm>
          <a:prstGeom prst="line">
            <a:avLst/>
          </a:prstGeom>
          <a:ln w="50800">
            <a:solidFill>
              <a:schemeClr val="bg2"/>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44B0B20C-63A0-49A1-A09F-99F86387E48E}"/>
              </a:ext>
            </a:extLst>
          </p:cNvPr>
          <p:cNvSpPr>
            <a:spLocks noGrp="1"/>
          </p:cNvSpPr>
          <p:nvPr>
            <p:ph type="title"/>
          </p:nvPr>
        </p:nvSpPr>
        <p:spPr>
          <a:xfrm>
            <a:off x="838199" y="805472"/>
            <a:ext cx="6862011" cy="552848"/>
          </a:xfrm>
        </p:spPr>
        <p:txBody>
          <a:bodyPr lIns="0" tIns="0" rIns="0" bIns="0" anchor="b" anchorCtr="0"/>
          <a:lstStyle/>
          <a:p>
            <a:r>
              <a:rPr lang="en-US" noProof="0"/>
              <a:t>Click to edit Master title style</a:t>
            </a:r>
          </a:p>
        </p:txBody>
      </p:sp>
      <p:sp>
        <p:nvSpPr>
          <p:cNvPr id="3" name="Date Placeholder 2">
            <a:extLst>
              <a:ext uri="{FF2B5EF4-FFF2-40B4-BE49-F238E27FC236}">
                <a16:creationId xmlns:a16="http://schemas.microsoft.com/office/drawing/2014/main" id="{847A35AD-A6B0-4735-8919-A2B1FC60B311}"/>
              </a:ext>
            </a:extLst>
          </p:cNvPr>
          <p:cNvSpPr>
            <a:spLocks noGrp="1"/>
          </p:cNvSpPr>
          <p:nvPr>
            <p:ph type="dt" sz="half" idx="10"/>
          </p:nvPr>
        </p:nvSpPr>
        <p:spPr/>
        <p:txBody>
          <a:bodyPr/>
          <a:lstStyle/>
          <a:p>
            <a:fld id="{8490CABB-6376-4351-BA0C-322104FF72A1}" type="datetime1">
              <a:rPr lang="en-US" noProof="0" smtClean="0"/>
              <a:t>9/10/2024</a:t>
            </a:fld>
            <a:endParaRPr lang="en-US" noProof="0" dirty="0"/>
          </a:p>
        </p:txBody>
      </p:sp>
      <p:sp>
        <p:nvSpPr>
          <p:cNvPr id="4" name="Footer Placeholder 3">
            <a:extLst>
              <a:ext uri="{FF2B5EF4-FFF2-40B4-BE49-F238E27FC236}">
                <a16:creationId xmlns:a16="http://schemas.microsoft.com/office/drawing/2014/main" id="{084BB4B8-6523-4A06-BB13-F2DFA9ADC904}"/>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E6BF61A0-C10F-465A-995A-A16687B4BD2C}"/>
              </a:ext>
            </a:extLst>
          </p:cNvPr>
          <p:cNvSpPr>
            <a:spLocks noGrp="1"/>
          </p:cNvSpPr>
          <p:nvPr>
            <p:ph type="sldNum" sz="quarter" idx="12"/>
          </p:nvPr>
        </p:nvSpPr>
        <p:spPr/>
        <p:txBody>
          <a:bodyPr/>
          <a:lstStyle/>
          <a:p>
            <a:fld id="{4950F5D8-22E1-4015-8661-E5B1FD28C2DE}" type="slidenum">
              <a:rPr lang="en-US" noProof="0" smtClean="0"/>
              <a:t>‹#›</a:t>
            </a:fld>
            <a:endParaRPr lang="en-US" noProof="0" dirty="0"/>
          </a:p>
        </p:txBody>
      </p:sp>
      <p:sp>
        <p:nvSpPr>
          <p:cNvPr id="15" name="Text Placeholder 2">
            <a:extLst>
              <a:ext uri="{FF2B5EF4-FFF2-40B4-BE49-F238E27FC236}">
                <a16:creationId xmlns:a16="http://schemas.microsoft.com/office/drawing/2014/main" id="{FC1C00E5-E205-47D3-ACCC-BA3FDBF71013}"/>
              </a:ext>
            </a:extLst>
          </p:cNvPr>
          <p:cNvSpPr>
            <a:spLocks noGrp="1"/>
          </p:cNvSpPr>
          <p:nvPr>
            <p:ph type="body" idx="41" hasCustomPrompt="1"/>
          </p:nvPr>
        </p:nvSpPr>
        <p:spPr>
          <a:xfrm>
            <a:off x="711126" y="4231099"/>
            <a:ext cx="2020824" cy="334918"/>
          </a:xfrm>
        </p:spPr>
        <p:txBody>
          <a:bodyPr lIns="0" tIns="0" rIns="0" bIns="0" anchor="b">
            <a:normAutofit/>
          </a:bodyPr>
          <a:lstStyle>
            <a:lvl1pPr marL="0" indent="0" algn="ctr">
              <a:buNone/>
              <a:defRPr sz="2200" b="1">
                <a:solidFill>
                  <a:schemeClr val="bg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text</a:t>
            </a:r>
          </a:p>
        </p:txBody>
      </p:sp>
      <p:sp>
        <p:nvSpPr>
          <p:cNvPr id="16" name="Text Placeholder 11">
            <a:extLst>
              <a:ext uri="{FF2B5EF4-FFF2-40B4-BE49-F238E27FC236}">
                <a16:creationId xmlns:a16="http://schemas.microsoft.com/office/drawing/2014/main" id="{CC501F77-56D4-49F2-9772-EE01ACF5274B}"/>
              </a:ext>
            </a:extLst>
          </p:cNvPr>
          <p:cNvSpPr>
            <a:spLocks noGrp="1"/>
          </p:cNvSpPr>
          <p:nvPr>
            <p:ph type="body" sz="quarter" idx="42"/>
          </p:nvPr>
        </p:nvSpPr>
        <p:spPr>
          <a:xfrm>
            <a:off x="711127" y="4664315"/>
            <a:ext cx="2020824" cy="1178559"/>
          </a:xfrm>
        </p:spPr>
        <p:txBody>
          <a:bodyPr lIns="0" tIns="0" rIns="0" bIns="0">
            <a:normAutofit/>
          </a:bodyPr>
          <a:lstStyle>
            <a:lvl1pPr marL="0" indent="0" algn="ctr">
              <a:spcBef>
                <a:spcPts val="600"/>
              </a:spcBef>
              <a:buClr>
                <a:schemeClr val="bg1">
                  <a:lumMod val="50000"/>
                </a:schemeClr>
              </a:buClr>
              <a:buSzPct val="125000"/>
              <a:buFont typeface="Arial" panose="020B0604020202020204" pitchFamily="34" charset="0"/>
              <a:buNone/>
              <a:defRPr sz="1400" b="0" i="0">
                <a:solidFill>
                  <a:schemeClr val="bg1"/>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19" name="Text Placeholder 11">
            <a:extLst>
              <a:ext uri="{FF2B5EF4-FFF2-40B4-BE49-F238E27FC236}">
                <a16:creationId xmlns:a16="http://schemas.microsoft.com/office/drawing/2014/main" id="{6E425E0E-28A3-4830-99E8-D93E5B20E77C}"/>
              </a:ext>
            </a:extLst>
          </p:cNvPr>
          <p:cNvSpPr>
            <a:spLocks noGrp="1"/>
          </p:cNvSpPr>
          <p:nvPr>
            <p:ph type="body" sz="quarter" idx="47"/>
          </p:nvPr>
        </p:nvSpPr>
        <p:spPr>
          <a:xfrm>
            <a:off x="836613" y="1392449"/>
            <a:ext cx="10515600" cy="935429"/>
          </a:xfrm>
        </p:spPr>
        <p:txBody>
          <a:bodyPr lIns="36000" tIns="0" rIns="0" bIns="0">
            <a:normAutofit/>
          </a:bodyPr>
          <a:lstStyle>
            <a:lvl1pPr marL="0" indent="0">
              <a:buClr>
                <a:schemeClr val="tx2"/>
              </a:buClr>
              <a:buSzPct val="125000"/>
              <a:buFont typeface="Wingdings" panose="05000000000000000000" pitchFamily="2" charset="2"/>
              <a:buNone/>
              <a:defRPr sz="1800" i="0">
                <a:solidFill>
                  <a:schemeClr val="bg2"/>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8" name="Oval 7">
            <a:extLst>
              <a:ext uri="{FF2B5EF4-FFF2-40B4-BE49-F238E27FC236}">
                <a16:creationId xmlns:a16="http://schemas.microsoft.com/office/drawing/2014/main" id="{CD691C53-AE3E-4F20-95DD-9685FED4F5A1}"/>
              </a:ext>
            </a:extLst>
          </p:cNvPr>
          <p:cNvSpPr/>
          <p:nvPr userDrawn="1"/>
        </p:nvSpPr>
        <p:spPr>
          <a:xfrm>
            <a:off x="1053452" y="2763480"/>
            <a:ext cx="1335024" cy="1335024"/>
          </a:xfrm>
          <a:prstGeom prst="ellipse">
            <a:avLst/>
          </a:prstGeom>
          <a:solidFill>
            <a:schemeClr val="tx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Oval 16">
            <a:extLst>
              <a:ext uri="{FF2B5EF4-FFF2-40B4-BE49-F238E27FC236}">
                <a16:creationId xmlns:a16="http://schemas.microsoft.com/office/drawing/2014/main" id="{C2CDE282-1A6F-4DBA-865E-1B11BA3ABC55}"/>
              </a:ext>
            </a:extLst>
          </p:cNvPr>
          <p:cNvSpPr/>
          <p:nvPr userDrawn="1"/>
        </p:nvSpPr>
        <p:spPr>
          <a:xfrm>
            <a:off x="9803524" y="2763480"/>
            <a:ext cx="1335024" cy="1335024"/>
          </a:xfrm>
          <a:prstGeom prst="ellipse">
            <a:avLst/>
          </a:prstGeom>
          <a:solidFill>
            <a:schemeClr val="tx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8" name="Oval 17">
            <a:extLst>
              <a:ext uri="{FF2B5EF4-FFF2-40B4-BE49-F238E27FC236}">
                <a16:creationId xmlns:a16="http://schemas.microsoft.com/office/drawing/2014/main" id="{5EA74B15-692A-450D-B310-878022A27D88}"/>
              </a:ext>
            </a:extLst>
          </p:cNvPr>
          <p:cNvSpPr/>
          <p:nvPr userDrawn="1"/>
        </p:nvSpPr>
        <p:spPr>
          <a:xfrm>
            <a:off x="3240970" y="2763480"/>
            <a:ext cx="1335024" cy="1335024"/>
          </a:xfrm>
          <a:prstGeom prst="ellipse">
            <a:avLst/>
          </a:prstGeom>
          <a:solidFill>
            <a:schemeClr val="tx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0" name="Oval 19">
            <a:extLst>
              <a:ext uri="{FF2B5EF4-FFF2-40B4-BE49-F238E27FC236}">
                <a16:creationId xmlns:a16="http://schemas.microsoft.com/office/drawing/2014/main" id="{6CE791CF-B7E8-4D71-8684-B32E8C8F4301}"/>
              </a:ext>
            </a:extLst>
          </p:cNvPr>
          <p:cNvSpPr/>
          <p:nvPr userDrawn="1"/>
        </p:nvSpPr>
        <p:spPr>
          <a:xfrm>
            <a:off x="5428488" y="2763480"/>
            <a:ext cx="1335024" cy="1335024"/>
          </a:xfrm>
          <a:prstGeom prst="ellipse">
            <a:avLst/>
          </a:prstGeom>
          <a:solidFill>
            <a:schemeClr val="tx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1" name="Oval 20">
            <a:extLst>
              <a:ext uri="{FF2B5EF4-FFF2-40B4-BE49-F238E27FC236}">
                <a16:creationId xmlns:a16="http://schemas.microsoft.com/office/drawing/2014/main" id="{4AD3D6DD-0953-43C9-8188-184BE5DA2793}"/>
              </a:ext>
            </a:extLst>
          </p:cNvPr>
          <p:cNvSpPr/>
          <p:nvPr userDrawn="1"/>
        </p:nvSpPr>
        <p:spPr>
          <a:xfrm>
            <a:off x="7616006" y="2763480"/>
            <a:ext cx="1335024" cy="1335024"/>
          </a:xfrm>
          <a:prstGeom prst="ellipse">
            <a:avLst/>
          </a:prstGeom>
          <a:solidFill>
            <a:schemeClr val="tx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4" name="Text Placeholder 2">
            <a:extLst>
              <a:ext uri="{FF2B5EF4-FFF2-40B4-BE49-F238E27FC236}">
                <a16:creationId xmlns:a16="http://schemas.microsoft.com/office/drawing/2014/main" id="{27E8A912-57C4-484A-BC10-933FA672E854}"/>
              </a:ext>
            </a:extLst>
          </p:cNvPr>
          <p:cNvSpPr>
            <a:spLocks noGrp="1"/>
          </p:cNvSpPr>
          <p:nvPr>
            <p:ph type="body" idx="48" hasCustomPrompt="1"/>
          </p:nvPr>
        </p:nvSpPr>
        <p:spPr>
          <a:xfrm>
            <a:off x="9452932" y="4231099"/>
            <a:ext cx="2020824" cy="334918"/>
          </a:xfrm>
        </p:spPr>
        <p:txBody>
          <a:bodyPr lIns="0" tIns="0" rIns="0" bIns="0" anchor="b">
            <a:normAutofit/>
          </a:bodyPr>
          <a:lstStyle>
            <a:lvl1pPr marL="0" indent="0" algn="ctr">
              <a:buNone/>
              <a:defRPr sz="2200" b="1">
                <a:solidFill>
                  <a:schemeClr val="bg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text</a:t>
            </a:r>
          </a:p>
        </p:txBody>
      </p:sp>
      <p:sp>
        <p:nvSpPr>
          <p:cNvPr id="27" name="Text Placeholder 11">
            <a:extLst>
              <a:ext uri="{FF2B5EF4-FFF2-40B4-BE49-F238E27FC236}">
                <a16:creationId xmlns:a16="http://schemas.microsoft.com/office/drawing/2014/main" id="{B7A3AAFE-6461-4AE9-B70B-74CB089850AE}"/>
              </a:ext>
            </a:extLst>
          </p:cNvPr>
          <p:cNvSpPr>
            <a:spLocks noGrp="1"/>
          </p:cNvSpPr>
          <p:nvPr>
            <p:ph type="body" sz="quarter" idx="49"/>
          </p:nvPr>
        </p:nvSpPr>
        <p:spPr>
          <a:xfrm>
            <a:off x="9452933" y="4664315"/>
            <a:ext cx="2020824" cy="1178559"/>
          </a:xfrm>
        </p:spPr>
        <p:txBody>
          <a:bodyPr lIns="0" tIns="0" rIns="0" bIns="0">
            <a:normAutofit/>
          </a:bodyPr>
          <a:lstStyle>
            <a:lvl1pPr marL="0" indent="0" algn="ctr">
              <a:spcBef>
                <a:spcPts val="600"/>
              </a:spcBef>
              <a:buClr>
                <a:schemeClr val="bg1">
                  <a:lumMod val="50000"/>
                </a:schemeClr>
              </a:buClr>
              <a:buSzPct val="125000"/>
              <a:buFont typeface="Arial" panose="020B0604020202020204" pitchFamily="34" charset="0"/>
              <a:buNone/>
              <a:defRPr sz="1400" b="0" i="0">
                <a:solidFill>
                  <a:schemeClr val="bg1"/>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28" name="Text Placeholder 2">
            <a:extLst>
              <a:ext uri="{FF2B5EF4-FFF2-40B4-BE49-F238E27FC236}">
                <a16:creationId xmlns:a16="http://schemas.microsoft.com/office/drawing/2014/main" id="{B3255040-19AE-4D3C-B7EB-0DFF91543E37}"/>
              </a:ext>
            </a:extLst>
          </p:cNvPr>
          <p:cNvSpPr>
            <a:spLocks noGrp="1"/>
          </p:cNvSpPr>
          <p:nvPr>
            <p:ph type="body" idx="50" hasCustomPrompt="1"/>
          </p:nvPr>
        </p:nvSpPr>
        <p:spPr>
          <a:xfrm>
            <a:off x="2896577" y="4231099"/>
            <a:ext cx="2020824" cy="334918"/>
          </a:xfrm>
        </p:spPr>
        <p:txBody>
          <a:bodyPr lIns="0" tIns="0" rIns="0" bIns="0" anchor="b">
            <a:normAutofit/>
          </a:bodyPr>
          <a:lstStyle>
            <a:lvl1pPr marL="0" indent="0" algn="ctr">
              <a:buNone/>
              <a:defRPr sz="2200" b="1">
                <a:solidFill>
                  <a:schemeClr val="bg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text</a:t>
            </a:r>
          </a:p>
        </p:txBody>
      </p:sp>
      <p:sp>
        <p:nvSpPr>
          <p:cNvPr id="29" name="Text Placeholder 11">
            <a:extLst>
              <a:ext uri="{FF2B5EF4-FFF2-40B4-BE49-F238E27FC236}">
                <a16:creationId xmlns:a16="http://schemas.microsoft.com/office/drawing/2014/main" id="{FBE4D9BD-0351-4B91-B0BC-1DC3E5348A99}"/>
              </a:ext>
            </a:extLst>
          </p:cNvPr>
          <p:cNvSpPr>
            <a:spLocks noGrp="1"/>
          </p:cNvSpPr>
          <p:nvPr>
            <p:ph type="body" sz="quarter" idx="51"/>
          </p:nvPr>
        </p:nvSpPr>
        <p:spPr>
          <a:xfrm>
            <a:off x="2896578" y="4664315"/>
            <a:ext cx="2020824" cy="1178559"/>
          </a:xfrm>
        </p:spPr>
        <p:txBody>
          <a:bodyPr lIns="0" tIns="0" rIns="0" bIns="0">
            <a:normAutofit/>
          </a:bodyPr>
          <a:lstStyle>
            <a:lvl1pPr marL="0" indent="0" algn="ctr">
              <a:spcBef>
                <a:spcPts val="600"/>
              </a:spcBef>
              <a:buClr>
                <a:schemeClr val="bg1">
                  <a:lumMod val="50000"/>
                </a:schemeClr>
              </a:buClr>
              <a:buSzPct val="125000"/>
              <a:buFont typeface="Arial" panose="020B0604020202020204" pitchFamily="34" charset="0"/>
              <a:buNone/>
              <a:defRPr sz="1400" b="0" i="0">
                <a:solidFill>
                  <a:schemeClr val="bg1"/>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30" name="Text Placeholder 2">
            <a:extLst>
              <a:ext uri="{FF2B5EF4-FFF2-40B4-BE49-F238E27FC236}">
                <a16:creationId xmlns:a16="http://schemas.microsoft.com/office/drawing/2014/main" id="{98AB56CF-F4C5-4F54-9C81-C6AF325445C4}"/>
              </a:ext>
            </a:extLst>
          </p:cNvPr>
          <p:cNvSpPr>
            <a:spLocks noGrp="1"/>
          </p:cNvSpPr>
          <p:nvPr>
            <p:ph type="body" idx="52" hasCustomPrompt="1"/>
          </p:nvPr>
        </p:nvSpPr>
        <p:spPr>
          <a:xfrm>
            <a:off x="5082028" y="4231099"/>
            <a:ext cx="2020824" cy="334918"/>
          </a:xfrm>
        </p:spPr>
        <p:txBody>
          <a:bodyPr lIns="0" tIns="0" rIns="0" bIns="0" anchor="b">
            <a:normAutofit/>
          </a:bodyPr>
          <a:lstStyle>
            <a:lvl1pPr marL="0" indent="0" algn="ctr">
              <a:buNone/>
              <a:defRPr sz="2200" b="1">
                <a:solidFill>
                  <a:schemeClr val="bg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text</a:t>
            </a:r>
          </a:p>
        </p:txBody>
      </p:sp>
      <p:sp>
        <p:nvSpPr>
          <p:cNvPr id="31" name="Text Placeholder 11">
            <a:extLst>
              <a:ext uri="{FF2B5EF4-FFF2-40B4-BE49-F238E27FC236}">
                <a16:creationId xmlns:a16="http://schemas.microsoft.com/office/drawing/2014/main" id="{EDAADAFF-CDF8-4B5A-B4AF-07A1E3BDCFFD}"/>
              </a:ext>
            </a:extLst>
          </p:cNvPr>
          <p:cNvSpPr>
            <a:spLocks noGrp="1"/>
          </p:cNvSpPr>
          <p:nvPr>
            <p:ph type="body" sz="quarter" idx="53"/>
          </p:nvPr>
        </p:nvSpPr>
        <p:spPr>
          <a:xfrm>
            <a:off x="5082029" y="4664315"/>
            <a:ext cx="2020824" cy="1178559"/>
          </a:xfrm>
        </p:spPr>
        <p:txBody>
          <a:bodyPr lIns="0" tIns="0" rIns="0" bIns="0">
            <a:normAutofit/>
          </a:bodyPr>
          <a:lstStyle>
            <a:lvl1pPr marL="0" indent="0" algn="ctr">
              <a:spcBef>
                <a:spcPts val="600"/>
              </a:spcBef>
              <a:buClr>
                <a:schemeClr val="bg1">
                  <a:lumMod val="50000"/>
                </a:schemeClr>
              </a:buClr>
              <a:buSzPct val="125000"/>
              <a:buFont typeface="Arial" panose="020B0604020202020204" pitchFamily="34" charset="0"/>
              <a:buNone/>
              <a:defRPr sz="1400" b="0" i="0">
                <a:solidFill>
                  <a:schemeClr val="bg1"/>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32" name="Text Placeholder 2">
            <a:extLst>
              <a:ext uri="{FF2B5EF4-FFF2-40B4-BE49-F238E27FC236}">
                <a16:creationId xmlns:a16="http://schemas.microsoft.com/office/drawing/2014/main" id="{455E4403-2A75-455B-8AB8-D9D2DEE6B4B8}"/>
              </a:ext>
            </a:extLst>
          </p:cNvPr>
          <p:cNvSpPr>
            <a:spLocks noGrp="1"/>
          </p:cNvSpPr>
          <p:nvPr>
            <p:ph type="body" idx="54" hasCustomPrompt="1"/>
          </p:nvPr>
        </p:nvSpPr>
        <p:spPr>
          <a:xfrm>
            <a:off x="7267480" y="4231099"/>
            <a:ext cx="2020824" cy="334918"/>
          </a:xfrm>
        </p:spPr>
        <p:txBody>
          <a:bodyPr lIns="0" tIns="0" rIns="0" bIns="0" anchor="b">
            <a:normAutofit/>
          </a:bodyPr>
          <a:lstStyle>
            <a:lvl1pPr marL="0" indent="0" algn="ctr">
              <a:buNone/>
              <a:defRPr sz="2200" b="1">
                <a:solidFill>
                  <a:schemeClr val="bg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text</a:t>
            </a:r>
          </a:p>
        </p:txBody>
      </p:sp>
      <p:sp>
        <p:nvSpPr>
          <p:cNvPr id="33" name="Text Placeholder 11">
            <a:extLst>
              <a:ext uri="{FF2B5EF4-FFF2-40B4-BE49-F238E27FC236}">
                <a16:creationId xmlns:a16="http://schemas.microsoft.com/office/drawing/2014/main" id="{72A71372-85B1-4BE9-AFC9-78A34420C192}"/>
              </a:ext>
            </a:extLst>
          </p:cNvPr>
          <p:cNvSpPr>
            <a:spLocks noGrp="1"/>
          </p:cNvSpPr>
          <p:nvPr>
            <p:ph type="body" sz="quarter" idx="55"/>
          </p:nvPr>
        </p:nvSpPr>
        <p:spPr>
          <a:xfrm>
            <a:off x="7267481" y="4664315"/>
            <a:ext cx="2020824" cy="1178559"/>
          </a:xfrm>
        </p:spPr>
        <p:txBody>
          <a:bodyPr lIns="0" tIns="0" rIns="0" bIns="0">
            <a:normAutofit/>
          </a:bodyPr>
          <a:lstStyle>
            <a:lvl1pPr marL="0" indent="0" algn="ctr">
              <a:spcBef>
                <a:spcPts val="600"/>
              </a:spcBef>
              <a:buClr>
                <a:schemeClr val="bg1">
                  <a:lumMod val="50000"/>
                </a:schemeClr>
              </a:buClr>
              <a:buSzPct val="125000"/>
              <a:buFont typeface="Arial" panose="020B0604020202020204" pitchFamily="34" charset="0"/>
              <a:buNone/>
              <a:defRPr sz="1400" b="0" i="0">
                <a:solidFill>
                  <a:schemeClr val="bg1"/>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39" name="Text Placeholder 2">
            <a:extLst>
              <a:ext uri="{FF2B5EF4-FFF2-40B4-BE49-F238E27FC236}">
                <a16:creationId xmlns:a16="http://schemas.microsoft.com/office/drawing/2014/main" id="{450A7337-3C0A-4855-BC87-AA251494827A}"/>
              </a:ext>
            </a:extLst>
          </p:cNvPr>
          <p:cNvSpPr>
            <a:spLocks noGrp="1"/>
          </p:cNvSpPr>
          <p:nvPr>
            <p:ph type="body" idx="56" hasCustomPrompt="1"/>
          </p:nvPr>
        </p:nvSpPr>
        <p:spPr>
          <a:xfrm>
            <a:off x="1053452" y="3074289"/>
            <a:ext cx="1335024" cy="462656"/>
          </a:xfrm>
        </p:spPr>
        <p:txBody>
          <a:bodyPr lIns="0" tIns="0" rIns="0" bIns="0" anchor="b">
            <a:normAutofit/>
          </a:bodyPr>
          <a:lstStyle>
            <a:lvl1pPr marL="0" indent="0" algn="ctr">
              <a:buNone/>
              <a:defRPr sz="29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20XX</a:t>
            </a:r>
          </a:p>
        </p:txBody>
      </p:sp>
      <p:sp>
        <p:nvSpPr>
          <p:cNvPr id="40" name="Text Placeholder 2">
            <a:extLst>
              <a:ext uri="{FF2B5EF4-FFF2-40B4-BE49-F238E27FC236}">
                <a16:creationId xmlns:a16="http://schemas.microsoft.com/office/drawing/2014/main" id="{D7169E62-2B9B-4CF2-B2E2-3FD55EEEFF87}"/>
              </a:ext>
            </a:extLst>
          </p:cNvPr>
          <p:cNvSpPr>
            <a:spLocks noGrp="1"/>
          </p:cNvSpPr>
          <p:nvPr>
            <p:ph type="body" idx="57" hasCustomPrompt="1"/>
          </p:nvPr>
        </p:nvSpPr>
        <p:spPr>
          <a:xfrm>
            <a:off x="1053452" y="3471539"/>
            <a:ext cx="1335024" cy="233857"/>
          </a:xfrm>
        </p:spPr>
        <p:txBody>
          <a:bodyPr lIns="0" tIns="0" rIns="0" bIns="0" anchor="t" anchorCtr="0">
            <a:normAutofit/>
          </a:bodyPr>
          <a:lstStyle>
            <a:lvl1pPr marL="0" indent="0" algn="ctr">
              <a:buNone/>
              <a:defRPr sz="1700" b="1">
                <a:solidFill>
                  <a:schemeClr val="bg2"/>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Month</a:t>
            </a:r>
          </a:p>
        </p:txBody>
      </p:sp>
      <p:sp>
        <p:nvSpPr>
          <p:cNvPr id="41" name="Text Placeholder 2">
            <a:extLst>
              <a:ext uri="{FF2B5EF4-FFF2-40B4-BE49-F238E27FC236}">
                <a16:creationId xmlns:a16="http://schemas.microsoft.com/office/drawing/2014/main" id="{AC0575D2-AA1D-44C6-9FB3-21ADF8988B54}"/>
              </a:ext>
            </a:extLst>
          </p:cNvPr>
          <p:cNvSpPr>
            <a:spLocks noGrp="1"/>
          </p:cNvSpPr>
          <p:nvPr>
            <p:ph type="body" idx="58" hasCustomPrompt="1"/>
          </p:nvPr>
        </p:nvSpPr>
        <p:spPr>
          <a:xfrm>
            <a:off x="3240970" y="3068944"/>
            <a:ext cx="1335024" cy="462656"/>
          </a:xfrm>
        </p:spPr>
        <p:txBody>
          <a:bodyPr lIns="0" tIns="0" rIns="0" bIns="0" anchor="b">
            <a:normAutofit/>
          </a:bodyPr>
          <a:lstStyle>
            <a:lvl1pPr marL="0" indent="0" algn="ctr">
              <a:buNone/>
              <a:defRPr sz="29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20XX</a:t>
            </a:r>
          </a:p>
        </p:txBody>
      </p:sp>
      <p:sp>
        <p:nvSpPr>
          <p:cNvPr id="42" name="Text Placeholder 2">
            <a:extLst>
              <a:ext uri="{FF2B5EF4-FFF2-40B4-BE49-F238E27FC236}">
                <a16:creationId xmlns:a16="http://schemas.microsoft.com/office/drawing/2014/main" id="{2BBDBCDC-6887-4C68-B9B1-5692A081F030}"/>
              </a:ext>
            </a:extLst>
          </p:cNvPr>
          <p:cNvSpPr>
            <a:spLocks noGrp="1"/>
          </p:cNvSpPr>
          <p:nvPr>
            <p:ph type="body" idx="59" hasCustomPrompt="1"/>
          </p:nvPr>
        </p:nvSpPr>
        <p:spPr>
          <a:xfrm>
            <a:off x="3240970" y="3466194"/>
            <a:ext cx="1335024" cy="233857"/>
          </a:xfrm>
        </p:spPr>
        <p:txBody>
          <a:bodyPr lIns="0" tIns="0" rIns="0" bIns="0" anchor="t" anchorCtr="0">
            <a:normAutofit/>
          </a:bodyPr>
          <a:lstStyle>
            <a:lvl1pPr marL="0" indent="0" algn="ctr">
              <a:buNone/>
              <a:defRPr sz="1700" b="1">
                <a:solidFill>
                  <a:schemeClr val="bg2"/>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Month</a:t>
            </a:r>
          </a:p>
        </p:txBody>
      </p:sp>
      <p:sp>
        <p:nvSpPr>
          <p:cNvPr id="43" name="Text Placeholder 2">
            <a:extLst>
              <a:ext uri="{FF2B5EF4-FFF2-40B4-BE49-F238E27FC236}">
                <a16:creationId xmlns:a16="http://schemas.microsoft.com/office/drawing/2014/main" id="{6ABCAEE9-21FE-4449-83EB-FBEC4248EE5E}"/>
              </a:ext>
            </a:extLst>
          </p:cNvPr>
          <p:cNvSpPr>
            <a:spLocks noGrp="1"/>
          </p:cNvSpPr>
          <p:nvPr>
            <p:ph type="body" idx="60" hasCustomPrompt="1"/>
          </p:nvPr>
        </p:nvSpPr>
        <p:spPr>
          <a:xfrm>
            <a:off x="5428488" y="3077096"/>
            <a:ext cx="1335024" cy="462656"/>
          </a:xfrm>
        </p:spPr>
        <p:txBody>
          <a:bodyPr lIns="0" tIns="0" rIns="0" bIns="0" anchor="b">
            <a:normAutofit/>
          </a:bodyPr>
          <a:lstStyle>
            <a:lvl1pPr marL="0" indent="0" algn="ctr">
              <a:buNone/>
              <a:defRPr sz="29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20XX</a:t>
            </a:r>
          </a:p>
        </p:txBody>
      </p:sp>
      <p:sp>
        <p:nvSpPr>
          <p:cNvPr id="44" name="Text Placeholder 2">
            <a:extLst>
              <a:ext uri="{FF2B5EF4-FFF2-40B4-BE49-F238E27FC236}">
                <a16:creationId xmlns:a16="http://schemas.microsoft.com/office/drawing/2014/main" id="{95136500-0830-4515-8356-C6B23041E5C7}"/>
              </a:ext>
            </a:extLst>
          </p:cNvPr>
          <p:cNvSpPr>
            <a:spLocks noGrp="1"/>
          </p:cNvSpPr>
          <p:nvPr>
            <p:ph type="body" idx="61" hasCustomPrompt="1"/>
          </p:nvPr>
        </p:nvSpPr>
        <p:spPr>
          <a:xfrm>
            <a:off x="5428488" y="3474346"/>
            <a:ext cx="1335024" cy="233857"/>
          </a:xfrm>
        </p:spPr>
        <p:txBody>
          <a:bodyPr lIns="0" tIns="0" rIns="0" bIns="0" anchor="t" anchorCtr="0">
            <a:normAutofit/>
          </a:bodyPr>
          <a:lstStyle>
            <a:lvl1pPr marL="0" indent="0" algn="ctr">
              <a:buNone/>
              <a:defRPr sz="1700" b="1">
                <a:solidFill>
                  <a:schemeClr val="bg2"/>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Month</a:t>
            </a:r>
          </a:p>
        </p:txBody>
      </p:sp>
      <p:sp>
        <p:nvSpPr>
          <p:cNvPr id="45" name="Text Placeholder 2">
            <a:extLst>
              <a:ext uri="{FF2B5EF4-FFF2-40B4-BE49-F238E27FC236}">
                <a16:creationId xmlns:a16="http://schemas.microsoft.com/office/drawing/2014/main" id="{CBD503F2-AFE4-4764-8A65-FCC3DF905012}"/>
              </a:ext>
            </a:extLst>
          </p:cNvPr>
          <p:cNvSpPr>
            <a:spLocks noGrp="1"/>
          </p:cNvSpPr>
          <p:nvPr>
            <p:ph type="body" idx="62" hasCustomPrompt="1"/>
          </p:nvPr>
        </p:nvSpPr>
        <p:spPr>
          <a:xfrm>
            <a:off x="7616006" y="3082825"/>
            <a:ext cx="1335024" cy="462656"/>
          </a:xfrm>
        </p:spPr>
        <p:txBody>
          <a:bodyPr lIns="0" tIns="0" rIns="0" bIns="0" anchor="b">
            <a:normAutofit/>
          </a:bodyPr>
          <a:lstStyle>
            <a:lvl1pPr marL="0" indent="0" algn="ctr">
              <a:buNone/>
              <a:defRPr sz="29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20XX</a:t>
            </a:r>
          </a:p>
        </p:txBody>
      </p:sp>
      <p:sp>
        <p:nvSpPr>
          <p:cNvPr id="46" name="Text Placeholder 2">
            <a:extLst>
              <a:ext uri="{FF2B5EF4-FFF2-40B4-BE49-F238E27FC236}">
                <a16:creationId xmlns:a16="http://schemas.microsoft.com/office/drawing/2014/main" id="{7DC0A657-989F-4B29-8E27-DDC81B0140EE}"/>
              </a:ext>
            </a:extLst>
          </p:cNvPr>
          <p:cNvSpPr>
            <a:spLocks noGrp="1"/>
          </p:cNvSpPr>
          <p:nvPr>
            <p:ph type="body" idx="63" hasCustomPrompt="1"/>
          </p:nvPr>
        </p:nvSpPr>
        <p:spPr>
          <a:xfrm>
            <a:off x="7616006" y="3480075"/>
            <a:ext cx="1335024" cy="233857"/>
          </a:xfrm>
        </p:spPr>
        <p:txBody>
          <a:bodyPr lIns="0" tIns="0" rIns="0" bIns="0" anchor="t" anchorCtr="0">
            <a:normAutofit/>
          </a:bodyPr>
          <a:lstStyle>
            <a:lvl1pPr marL="0" indent="0" algn="ctr">
              <a:buNone/>
              <a:defRPr sz="1700" b="1">
                <a:solidFill>
                  <a:schemeClr val="bg2"/>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Month</a:t>
            </a:r>
          </a:p>
        </p:txBody>
      </p:sp>
      <p:sp>
        <p:nvSpPr>
          <p:cNvPr id="47" name="Text Placeholder 2">
            <a:extLst>
              <a:ext uri="{FF2B5EF4-FFF2-40B4-BE49-F238E27FC236}">
                <a16:creationId xmlns:a16="http://schemas.microsoft.com/office/drawing/2014/main" id="{8437BAC6-4C02-46D8-AB5C-54416FDC4E11}"/>
              </a:ext>
            </a:extLst>
          </p:cNvPr>
          <p:cNvSpPr>
            <a:spLocks noGrp="1"/>
          </p:cNvSpPr>
          <p:nvPr>
            <p:ph type="body" idx="64" hasCustomPrompt="1"/>
          </p:nvPr>
        </p:nvSpPr>
        <p:spPr>
          <a:xfrm>
            <a:off x="9803524" y="3079749"/>
            <a:ext cx="1335024" cy="462656"/>
          </a:xfrm>
        </p:spPr>
        <p:txBody>
          <a:bodyPr lIns="0" tIns="0" rIns="0" bIns="0" anchor="b">
            <a:normAutofit/>
          </a:bodyPr>
          <a:lstStyle>
            <a:lvl1pPr marL="0" indent="0" algn="ctr">
              <a:buNone/>
              <a:defRPr sz="29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20XX</a:t>
            </a:r>
          </a:p>
        </p:txBody>
      </p:sp>
      <p:sp>
        <p:nvSpPr>
          <p:cNvPr id="48" name="Text Placeholder 2">
            <a:extLst>
              <a:ext uri="{FF2B5EF4-FFF2-40B4-BE49-F238E27FC236}">
                <a16:creationId xmlns:a16="http://schemas.microsoft.com/office/drawing/2014/main" id="{E0840D65-23FD-4BDF-B966-5BF3BE32F620}"/>
              </a:ext>
            </a:extLst>
          </p:cNvPr>
          <p:cNvSpPr>
            <a:spLocks noGrp="1"/>
          </p:cNvSpPr>
          <p:nvPr>
            <p:ph type="body" idx="65" hasCustomPrompt="1"/>
          </p:nvPr>
        </p:nvSpPr>
        <p:spPr>
          <a:xfrm>
            <a:off x="9803524" y="3476999"/>
            <a:ext cx="1335024" cy="233857"/>
          </a:xfrm>
        </p:spPr>
        <p:txBody>
          <a:bodyPr lIns="0" tIns="0" rIns="0" bIns="0" anchor="t" anchorCtr="0">
            <a:normAutofit/>
          </a:bodyPr>
          <a:lstStyle>
            <a:lvl1pPr marL="0" indent="0" algn="ctr">
              <a:buNone/>
              <a:defRPr sz="1700" b="1">
                <a:solidFill>
                  <a:schemeClr val="bg2"/>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Month</a:t>
            </a:r>
          </a:p>
        </p:txBody>
      </p:sp>
      <p:sp>
        <p:nvSpPr>
          <p:cNvPr id="50" name="Picture Placeholder 11">
            <a:extLst>
              <a:ext uri="{FF2B5EF4-FFF2-40B4-BE49-F238E27FC236}">
                <a16:creationId xmlns:a16="http://schemas.microsoft.com/office/drawing/2014/main" id="{DBB3EB4E-1DA2-4278-B918-D5B7EDBD9B35}"/>
              </a:ext>
            </a:extLst>
          </p:cNvPr>
          <p:cNvSpPr>
            <a:spLocks noGrp="1"/>
          </p:cNvSpPr>
          <p:nvPr>
            <p:ph type="pic" sz="quarter" idx="66"/>
          </p:nvPr>
        </p:nvSpPr>
        <p:spPr>
          <a:xfrm>
            <a:off x="9409913" y="851603"/>
            <a:ext cx="1938528" cy="393192"/>
          </a:xfrm>
          <a:prstGeom prst="roundRect">
            <a:avLst/>
          </a:prstGeom>
        </p:spPr>
        <p:txBody>
          <a:bodyPr anchor="ctr" anchorCtr="0">
            <a:normAutofit/>
          </a:bodyPr>
          <a:lstStyle>
            <a:lvl1pPr marL="0" indent="0" algn="ctr">
              <a:buNone/>
              <a:defRPr sz="1600">
                <a:solidFill>
                  <a:schemeClr val="bg1"/>
                </a:solidFill>
              </a:defRPr>
            </a:lvl1pPr>
          </a:lstStyle>
          <a:p>
            <a:r>
              <a:rPr lang="en-US" noProof="0"/>
              <a:t>Click icon to add picture</a:t>
            </a:r>
            <a:endParaRPr lang="en-US" noProof="0" dirty="0"/>
          </a:p>
        </p:txBody>
      </p:sp>
    </p:spTree>
    <p:extLst>
      <p:ext uri="{BB962C8B-B14F-4D97-AF65-F5344CB8AC3E}">
        <p14:creationId xmlns:p14="http://schemas.microsoft.com/office/powerpoint/2010/main" val="15107192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Content, and Logo2">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F1442BA-C2B2-46FE-95B0-C15FF846CEAA}"/>
              </a:ext>
            </a:extLst>
          </p:cNvPr>
          <p:cNvSpPr/>
          <p:nvPr userDrawn="1"/>
        </p:nvSpPr>
        <p:spPr>
          <a:xfrm>
            <a:off x="0" y="0"/>
            <a:ext cx="12192000" cy="68580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4" name="Rectangle 13">
            <a:extLst>
              <a:ext uri="{FF2B5EF4-FFF2-40B4-BE49-F238E27FC236}">
                <a16:creationId xmlns:a16="http://schemas.microsoft.com/office/drawing/2014/main" id="{46B665D0-4EDB-4342-BED1-27DA9BA746A8}"/>
              </a:ext>
            </a:extLst>
          </p:cNvPr>
          <p:cNvSpPr/>
          <p:nvPr userDrawn="1"/>
        </p:nvSpPr>
        <p:spPr>
          <a:xfrm>
            <a:off x="7454" y="-1"/>
            <a:ext cx="12192000" cy="6857999"/>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6" name="Rectangle 5">
            <a:extLst>
              <a:ext uri="{FF2B5EF4-FFF2-40B4-BE49-F238E27FC236}">
                <a16:creationId xmlns:a16="http://schemas.microsoft.com/office/drawing/2014/main" id="{DD60033C-E502-4C97-87DB-99F01B55681B}"/>
              </a:ext>
            </a:extLst>
          </p:cNvPr>
          <p:cNvSpPr/>
          <p:nvPr userDrawn="1"/>
        </p:nvSpPr>
        <p:spPr>
          <a:xfrm>
            <a:off x="0" y="1965960"/>
            <a:ext cx="12192000" cy="4892040"/>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4B0B20C-63A0-49A1-A09F-99F86387E48E}"/>
              </a:ext>
            </a:extLst>
          </p:cNvPr>
          <p:cNvSpPr>
            <a:spLocks noGrp="1"/>
          </p:cNvSpPr>
          <p:nvPr>
            <p:ph type="title"/>
          </p:nvPr>
        </p:nvSpPr>
        <p:spPr>
          <a:xfrm>
            <a:off x="838199" y="805472"/>
            <a:ext cx="6862011" cy="552848"/>
          </a:xfrm>
        </p:spPr>
        <p:txBody>
          <a:bodyPr lIns="0" tIns="0" rIns="0" bIns="0" anchor="b" anchorCtr="0"/>
          <a:lstStyle/>
          <a:p>
            <a:r>
              <a:rPr lang="en-US" noProof="0"/>
              <a:t>Click to edit Master title style</a:t>
            </a:r>
          </a:p>
        </p:txBody>
      </p:sp>
      <p:sp>
        <p:nvSpPr>
          <p:cNvPr id="3" name="Date Placeholder 2">
            <a:extLst>
              <a:ext uri="{FF2B5EF4-FFF2-40B4-BE49-F238E27FC236}">
                <a16:creationId xmlns:a16="http://schemas.microsoft.com/office/drawing/2014/main" id="{847A35AD-A6B0-4735-8919-A2B1FC60B311}"/>
              </a:ext>
            </a:extLst>
          </p:cNvPr>
          <p:cNvSpPr>
            <a:spLocks noGrp="1"/>
          </p:cNvSpPr>
          <p:nvPr>
            <p:ph type="dt" sz="half" idx="10"/>
          </p:nvPr>
        </p:nvSpPr>
        <p:spPr/>
        <p:txBody>
          <a:bodyPr/>
          <a:lstStyle/>
          <a:p>
            <a:fld id="{8490CABB-6376-4351-BA0C-322104FF72A1}" type="datetime1">
              <a:rPr lang="en-US" noProof="0" smtClean="0"/>
              <a:t>9/10/2024</a:t>
            </a:fld>
            <a:endParaRPr lang="en-US" noProof="0" dirty="0"/>
          </a:p>
        </p:txBody>
      </p:sp>
      <p:sp>
        <p:nvSpPr>
          <p:cNvPr id="4" name="Footer Placeholder 3">
            <a:extLst>
              <a:ext uri="{FF2B5EF4-FFF2-40B4-BE49-F238E27FC236}">
                <a16:creationId xmlns:a16="http://schemas.microsoft.com/office/drawing/2014/main" id="{084BB4B8-6523-4A06-BB13-F2DFA9ADC904}"/>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E6BF61A0-C10F-465A-995A-A16687B4BD2C}"/>
              </a:ext>
            </a:extLst>
          </p:cNvPr>
          <p:cNvSpPr>
            <a:spLocks noGrp="1"/>
          </p:cNvSpPr>
          <p:nvPr>
            <p:ph type="sldNum" sz="quarter" idx="12"/>
          </p:nvPr>
        </p:nvSpPr>
        <p:spPr/>
        <p:txBody>
          <a:bodyPr/>
          <a:lstStyle/>
          <a:p>
            <a:fld id="{4950F5D8-22E1-4015-8661-E5B1FD28C2DE}" type="slidenum">
              <a:rPr lang="en-US" noProof="0" smtClean="0"/>
              <a:t>‹#›</a:t>
            </a:fld>
            <a:endParaRPr lang="en-US" noProof="0" dirty="0"/>
          </a:p>
        </p:txBody>
      </p:sp>
      <p:sp>
        <p:nvSpPr>
          <p:cNvPr id="11" name="Content Placeholder 10">
            <a:extLst>
              <a:ext uri="{FF2B5EF4-FFF2-40B4-BE49-F238E27FC236}">
                <a16:creationId xmlns:a16="http://schemas.microsoft.com/office/drawing/2014/main" id="{207BEA77-6F19-47A4-89B3-773557D35ADD}"/>
              </a:ext>
            </a:extLst>
          </p:cNvPr>
          <p:cNvSpPr>
            <a:spLocks noGrp="1"/>
          </p:cNvSpPr>
          <p:nvPr>
            <p:ph sz="quarter" idx="53"/>
          </p:nvPr>
        </p:nvSpPr>
        <p:spPr>
          <a:xfrm>
            <a:off x="839787" y="1943100"/>
            <a:ext cx="10512425" cy="3686334"/>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6" name="Picture Placeholder 11">
            <a:extLst>
              <a:ext uri="{FF2B5EF4-FFF2-40B4-BE49-F238E27FC236}">
                <a16:creationId xmlns:a16="http://schemas.microsoft.com/office/drawing/2014/main" id="{429030D9-F540-4B24-AA27-17B8726068F1}"/>
              </a:ext>
            </a:extLst>
          </p:cNvPr>
          <p:cNvSpPr>
            <a:spLocks noGrp="1"/>
          </p:cNvSpPr>
          <p:nvPr>
            <p:ph type="pic" sz="quarter" idx="50"/>
          </p:nvPr>
        </p:nvSpPr>
        <p:spPr>
          <a:xfrm>
            <a:off x="9409913" y="851603"/>
            <a:ext cx="1938528" cy="393192"/>
          </a:xfrm>
          <a:prstGeom prst="roundRect">
            <a:avLst/>
          </a:prstGeom>
        </p:spPr>
        <p:txBody>
          <a:bodyPr anchor="ctr" anchorCtr="0">
            <a:normAutofit/>
          </a:bodyPr>
          <a:lstStyle>
            <a:lvl1pPr marL="0" indent="0" algn="ctr">
              <a:buNone/>
              <a:defRPr sz="1600">
                <a:solidFill>
                  <a:schemeClr val="bg1"/>
                </a:solidFill>
              </a:defRPr>
            </a:lvl1pPr>
          </a:lstStyle>
          <a:p>
            <a:r>
              <a:rPr lang="en-US" noProof="0"/>
              <a:t>Click icon to add picture</a:t>
            </a:r>
            <a:endParaRPr lang="en-US" noProof="0" dirty="0"/>
          </a:p>
        </p:txBody>
      </p:sp>
    </p:spTree>
    <p:extLst>
      <p:ext uri="{BB962C8B-B14F-4D97-AF65-F5344CB8AC3E}">
        <p14:creationId xmlns:p14="http://schemas.microsoft.com/office/powerpoint/2010/main" val="41276746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am Content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F1442BA-C2B2-46FE-95B0-C15FF846CEAA}"/>
              </a:ext>
            </a:extLst>
          </p:cNvPr>
          <p:cNvSpPr/>
          <p:nvPr userDrawn="1"/>
        </p:nvSpPr>
        <p:spPr>
          <a:xfrm>
            <a:off x="0" y="0"/>
            <a:ext cx="12192000" cy="68580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5" name="Rectangle 34">
            <a:extLst>
              <a:ext uri="{FF2B5EF4-FFF2-40B4-BE49-F238E27FC236}">
                <a16:creationId xmlns:a16="http://schemas.microsoft.com/office/drawing/2014/main" id="{8CF4E3C4-06F3-4C9B-8844-62F3323AB7DD}"/>
              </a:ext>
            </a:extLst>
          </p:cNvPr>
          <p:cNvSpPr/>
          <p:nvPr userDrawn="1"/>
        </p:nvSpPr>
        <p:spPr>
          <a:xfrm>
            <a:off x="-1587" y="6408"/>
            <a:ext cx="12192000" cy="6851591"/>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6" name="Rectangle 5">
            <a:extLst>
              <a:ext uri="{FF2B5EF4-FFF2-40B4-BE49-F238E27FC236}">
                <a16:creationId xmlns:a16="http://schemas.microsoft.com/office/drawing/2014/main" id="{DD60033C-E502-4C97-87DB-99F01B55681B}"/>
              </a:ext>
            </a:extLst>
          </p:cNvPr>
          <p:cNvSpPr/>
          <p:nvPr userDrawn="1"/>
        </p:nvSpPr>
        <p:spPr>
          <a:xfrm>
            <a:off x="0" y="3154680"/>
            <a:ext cx="12192000" cy="3703320"/>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4B0B20C-63A0-49A1-A09F-99F86387E48E}"/>
              </a:ext>
            </a:extLst>
          </p:cNvPr>
          <p:cNvSpPr>
            <a:spLocks noGrp="1"/>
          </p:cNvSpPr>
          <p:nvPr>
            <p:ph type="title"/>
          </p:nvPr>
        </p:nvSpPr>
        <p:spPr>
          <a:xfrm>
            <a:off x="838199" y="805472"/>
            <a:ext cx="6862011" cy="552848"/>
          </a:xfrm>
        </p:spPr>
        <p:txBody>
          <a:bodyPr lIns="0" tIns="0" rIns="0" bIns="0" anchor="b" anchorCtr="0"/>
          <a:lstStyle/>
          <a:p>
            <a:r>
              <a:rPr lang="en-US" noProof="0"/>
              <a:t>Click to edit Master title style</a:t>
            </a:r>
          </a:p>
        </p:txBody>
      </p:sp>
      <p:sp>
        <p:nvSpPr>
          <p:cNvPr id="3" name="Date Placeholder 2">
            <a:extLst>
              <a:ext uri="{FF2B5EF4-FFF2-40B4-BE49-F238E27FC236}">
                <a16:creationId xmlns:a16="http://schemas.microsoft.com/office/drawing/2014/main" id="{847A35AD-A6B0-4735-8919-A2B1FC60B311}"/>
              </a:ext>
            </a:extLst>
          </p:cNvPr>
          <p:cNvSpPr>
            <a:spLocks noGrp="1"/>
          </p:cNvSpPr>
          <p:nvPr>
            <p:ph type="dt" sz="half" idx="10"/>
          </p:nvPr>
        </p:nvSpPr>
        <p:spPr/>
        <p:txBody>
          <a:bodyPr/>
          <a:lstStyle/>
          <a:p>
            <a:fld id="{8490CABB-6376-4351-BA0C-322104FF72A1}" type="datetime1">
              <a:rPr lang="en-US" noProof="0" smtClean="0"/>
              <a:t>9/10/2024</a:t>
            </a:fld>
            <a:endParaRPr lang="en-US" noProof="0" dirty="0"/>
          </a:p>
        </p:txBody>
      </p:sp>
      <p:sp>
        <p:nvSpPr>
          <p:cNvPr id="4" name="Footer Placeholder 3">
            <a:extLst>
              <a:ext uri="{FF2B5EF4-FFF2-40B4-BE49-F238E27FC236}">
                <a16:creationId xmlns:a16="http://schemas.microsoft.com/office/drawing/2014/main" id="{084BB4B8-6523-4A06-BB13-F2DFA9ADC904}"/>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E6BF61A0-C10F-465A-995A-A16687B4BD2C}"/>
              </a:ext>
            </a:extLst>
          </p:cNvPr>
          <p:cNvSpPr>
            <a:spLocks noGrp="1"/>
          </p:cNvSpPr>
          <p:nvPr>
            <p:ph type="sldNum" sz="quarter" idx="12"/>
          </p:nvPr>
        </p:nvSpPr>
        <p:spPr/>
        <p:txBody>
          <a:bodyPr/>
          <a:lstStyle/>
          <a:p>
            <a:fld id="{4950F5D8-22E1-4015-8661-E5B1FD28C2DE}" type="slidenum">
              <a:rPr lang="en-US" noProof="0" smtClean="0"/>
              <a:t>‹#›</a:t>
            </a:fld>
            <a:endParaRPr lang="en-US" noProof="0" dirty="0"/>
          </a:p>
        </p:txBody>
      </p:sp>
      <p:sp>
        <p:nvSpPr>
          <p:cNvPr id="19" name="Text Placeholder 11">
            <a:extLst>
              <a:ext uri="{FF2B5EF4-FFF2-40B4-BE49-F238E27FC236}">
                <a16:creationId xmlns:a16="http://schemas.microsoft.com/office/drawing/2014/main" id="{6E425E0E-28A3-4830-99E8-D93E5B20E77C}"/>
              </a:ext>
            </a:extLst>
          </p:cNvPr>
          <p:cNvSpPr>
            <a:spLocks noGrp="1"/>
          </p:cNvSpPr>
          <p:nvPr>
            <p:ph type="body" sz="quarter" idx="47"/>
          </p:nvPr>
        </p:nvSpPr>
        <p:spPr>
          <a:xfrm>
            <a:off x="836613" y="1392450"/>
            <a:ext cx="10515600" cy="588736"/>
          </a:xfrm>
        </p:spPr>
        <p:txBody>
          <a:bodyPr lIns="36000" tIns="0" rIns="0" bIns="0">
            <a:normAutofit/>
          </a:bodyPr>
          <a:lstStyle>
            <a:lvl1pPr marL="0" indent="0">
              <a:buClr>
                <a:schemeClr val="tx2"/>
              </a:buClr>
              <a:buSzPct val="125000"/>
              <a:buFont typeface="Wingdings" panose="05000000000000000000" pitchFamily="2" charset="2"/>
              <a:buNone/>
              <a:defRPr sz="1800" i="0">
                <a:solidFill>
                  <a:schemeClr val="bg2"/>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23" name="Text Placeholder 2">
            <a:extLst>
              <a:ext uri="{FF2B5EF4-FFF2-40B4-BE49-F238E27FC236}">
                <a16:creationId xmlns:a16="http://schemas.microsoft.com/office/drawing/2014/main" id="{F074267C-7E1D-4515-B053-1121335429CD}"/>
              </a:ext>
            </a:extLst>
          </p:cNvPr>
          <p:cNvSpPr>
            <a:spLocks noGrp="1"/>
          </p:cNvSpPr>
          <p:nvPr>
            <p:ph type="body" idx="52" hasCustomPrompt="1"/>
          </p:nvPr>
        </p:nvSpPr>
        <p:spPr>
          <a:xfrm>
            <a:off x="4711049" y="4355957"/>
            <a:ext cx="2769902" cy="334918"/>
          </a:xfrm>
        </p:spPr>
        <p:txBody>
          <a:bodyPr lIns="0" tIns="0" rIns="0" bIns="0" anchor="b">
            <a:normAutofit/>
          </a:bodyPr>
          <a:lstStyle>
            <a:lvl1pPr marL="0" indent="0" algn="ctr">
              <a:buFont typeface="Arial" panose="020B0604020202020204" pitchFamily="34" charset="0"/>
              <a:buNone/>
              <a:defRPr sz="2200" b="1">
                <a:solidFill>
                  <a:schemeClr val="bg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text</a:t>
            </a:r>
          </a:p>
        </p:txBody>
      </p:sp>
      <p:sp>
        <p:nvSpPr>
          <p:cNvPr id="24" name="Text Placeholder 11">
            <a:extLst>
              <a:ext uri="{FF2B5EF4-FFF2-40B4-BE49-F238E27FC236}">
                <a16:creationId xmlns:a16="http://schemas.microsoft.com/office/drawing/2014/main" id="{BED0DB43-ABA6-4E0E-BA64-F6DBD79467F6}"/>
              </a:ext>
            </a:extLst>
          </p:cNvPr>
          <p:cNvSpPr>
            <a:spLocks noGrp="1"/>
          </p:cNvSpPr>
          <p:nvPr>
            <p:ph type="body" sz="quarter" idx="53"/>
          </p:nvPr>
        </p:nvSpPr>
        <p:spPr>
          <a:xfrm>
            <a:off x="4711049" y="4736849"/>
            <a:ext cx="2769902" cy="214088"/>
          </a:xfrm>
        </p:spPr>
        <p:txBody>
          <a:bodyPr lIns="0" tIns="0" rIns="0" bIns="0">
            <a:normAutofit/>
          </a:bodyPr>
          <a:lstStyle>
            <a:lvl1pPr marL="0" indent="0" algn="ctr">
              <a:spcBef>
                <a:spcPts val="600"/>
              </a:spcBef>
              <a:buClr>
                <a:schemeClr val="bg1">
                  <a:lumMod val="50000"/>
                </a:schemeClr>
              </a:buClr>
              <a:buSzPct val="125000"/>
              <a:buFont typeface="Arial" panose="020B0604020202020204" pitchFamily="34" charset="0"/>
              <a:buNone/>
              <a:defRPr sz="1400" b="0" i="1">
                <a:solidFill>
                  <a:schemeClr val="bg2"/>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28" name="Text Placeholder 11">
            <a:extLst>
              <a:ext uri="{FF2B5EF4-FFF2-40B4-BE49-F238E27FC236}">
                <a16:creationId xmlns:a16="http://schemas.microsoft.com/office/drawing/2014/main" id="{5294241C-27BC-4F81-86AC-BB6A1B6C317E}"/>
              </a:ext>
            </a:extLst>
          </p:cNvPr>
          <p:cNvSpPr>
            <a:spLocks noGrp="1"/>
          </p:cNvSpPr>
          <p:nvPr>
            <p:ph type="body" sz="quarter" idx="54"/>
          </p:nvPr>
        </p:nvSpPr>
        <p:spPr>
          <a:xfrm>
            <a:off x="4711049" y="5004864"/>
            <a:ext cx="2769902" cy="824020"/>
          </a:xfrm>
        </p:spPr>
        <p:txBody>
          <a:bodyPr lIns="0" tIns="0" rIns="0" bIns="0">
            <a:normAutofit/>
          </a:bodyPr>
          <a:lstStyle>
            <a:lvl1pPr marL="0" indent="0" algn="ctr">
              <a:spcBef>
                <a:spcPts val="600"/>
              </a:spcBef>
              <a:buClr>
                <a:schemeClr val="bg1">
                  <a:lumMod val="50000"/>
                </a:schemeClr>
              </a:buClr>
              <a:buSzPct val="125000"/>
              <a:buFont typeface="Arial" panose="020B0604020202020204" pitchFamily="34" charset="0"/>
              <a:buNone/>
              <a:defRPr sz="1400" b="0" i="0">
                <a:solidFill>
                  <a:schemeClr val="bg1"/>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11" name="Picture Placeholder 10">
            <a:extLst>
              <a:ext uri="{FF2B5EF4-FFF2-40B4-BE49-F238E27FC236}">
                <a16:creationId xmlns:a16="http://schemas.microsoft.com/office/drawing/2014/main" id="{FA998E5C-D637-4A1F-9056-73766B04FE2B}"/>
              </a:ext>
            </a:extLst>
          </p:cNvPr>
          <p:cNvSpPr>
            <a:spLocks noGrp="1"/>
          </p:cNvSpPr>
          <p:nvPr>
            <p:ph type="pic" sz="quarter" idx="55"/>
          </p:nvPr>
        </p:nvSpPr>
        <p:spPr>
          <a:xfrm>
            <a:off x="5145170" y="2212908"/>
            <a:ext cx="1901952" cy="1901952"/>
          </a:xfrm>
          <a:prstGeom prst="ellipse">
            <a:avLst/>
          </a:prstGeom>
          <a:ln>
            <a:solidFill>
              <a:schemeClr val="bg2"/>
            </a:solidFill>
          </a:ln>
        </p:spPr>
        <p:txBody>
          <a:bodyPr anchor="ctr" anchorCtr="0">
            <a:normAutofit/>
          </a:bodyPr>
          <a:lstStyle>
            <a:lvl1pPr marL="0" indent="0" algn="ctr">
              <a:buNone/>
              <a:defRPr sz="1400"/>
            </a:lvl1pPr>
          </a:lstStyle>
          <a:p>
            <a:r>
              <a:rPr lang="en-US" noProof="0"/>
              <a:t>Click icon to add picture</a:t>
            </a:r>
            <a:endParaRPr lang="en-US" noProof="0" dirty="0"/>
          </a:p>
        </p:txBody>
      </p:sp>
      <p:sp>
        <p:nvSpPr>
          <p:cNvPr id="25" name="Text Placeholder 2">
            <a:extLst>
              <a:ext uri="{FF2B5EF4-FFF2-40B4-BE49-F238E27FC236}">
                <a16:creationId xmlns:a16="http://schemas.microsoft.com/office/drawing/2014/main" id="{F89779B3-74BD-410E-8DCD-302D161A4673}"/>
              </a:ext>
            </a:extLst>
          </p:cNvPr>
          <p:cNvSpPr>
            <a:spLocks noGrp="1"/>
          </p:cNvSpPr>
          <p:nvPr>
            <p:ph type="body" idx="56" hasCustomPrompt="1"/>
          </p:nvPr>
        </p:nvSpPr>
        <p:spPr>
          <a:xfrm>
            <a:off x="8147243" y="4357953"/>
            <a:ext cx="2769902" cy="334918"/>
          </a:xfrm>
        </p:spPr>
        <p:txBody>
          <a:bodyPr lIns="0" tIns="0" rIns="0" bIns="0" anchor="b">
            <a:normAutofit/>
          </a:bodyPr>
          <a:lstStyle>
            <a:lvl1pPr marL="0" indent="0" algn="ctr">
              <a:buFont typeface="Arial" panose="020B0604020202020204" pitchFamily="34" charset="0"/>
              <a:buNone/>
              <a:defRPr sz="2200" b="1">
                <a:solidFill>
                  <a:schemeClr val="bg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text</a:t>
            </a:r>
          </a:p>
        </p:txBody>
      </p:sp>
      <p:sp>
        <p:nvSpPr>
          <p:cNvPr id="26" name="Text Placeholder 11">
            <a:extLst>
              <a:ext uri="{FF2B5EF4-FFF2-40B4-BE49-F238E27FC236}">
                <a16:creationId xmlns:a16="http://schemas.microsoft.com/office/drawing/2014/main" id="{B367781E-9C82-4788-A807-0111EF793B63}"/>
              </a:ext>
            </a:extLst>
          </p:cNvPr>
          <p:cNvSpPr>
            <a:spLocks noGrp="1"/>
          </p:cNvSpPr>
          <p:nvPr>
            <p:ph type="body" sz="quarter" idx="57"/>
          </p:nvPr>
        </p:nvSpPr>
        <p:spPr>
          <a:xfrm>
            <a:off x="8147243" y="4738845"/>
            <a:ext cx="2769902" cy="214088"/>
          </a:xfrm>
        </p:spPr>
        <p:txBody>
          <a:bodyPr lIns="0" tIns="0" rIns="0" bIns="0">
            <a:normAutofit/>
          </a:bodyPr>
          <a:lstStyle>
            <a:lvl1pPr marL="0" indent="0" algn="ctr">
              <a:spcBef>
                <a:spcPts val="600"/>
              </a:spcBef>
              <a:buClr>
                <a:schemeClr val="bg1">
                  <a:lumMod val="50000"/>
                </a:schemeClr>
              </a:buClr>
              <a:buSzPct val="125000"/>
              <a:buFont typeface="Arial" panose="020B0604020202020204" pitchFamily="34" charset="0"/>
              <a:buNone/>
              <a:defRPr sz="1400" b="0" i="1">
                <a:solidFill>
                  <a:schemeClr val="bg2"/>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29" name="Text Placeholder 11">
            <a:extLst>
              <a:ext uri="{FF2B5EF4-FFF2-40B4-BE49-F238E27FC236}">
                <a16:creationId xmlns:a16="http://schemas.microsoft.com/office/drawing/2014/main" id="{C5484CD3-57F0-46B6-96E6-54BDB7A030D4}"/>
              </a:ext>
            </a:extLst>
          </p:cNvPr>
          <p:cNvSpPr>
            <a:spLocks noGrp="1"/>
          </p:cNvSpPr>
          <p:nvPr>
            <p:ph type="body" sz="quarter" idx="58"/>
          </p:nvPr>
        </p:nvSpPr>
        <p:spPr>
          <a:xfrm>
            <a:off x="8147243" y="5006860"/>
            <a:ext cx="2769902" cy="824020"/>
          </a:xfrm>
        </p:spPr>
        <p:txBody>
          <a:bodyPr lIns="0" tIns="0" rIns="0" bIns="0">
            <a:normAutofit/>
          </a:bodyPr>
          <a:lstStyle>
            <a:lvl1pPr marL="0" indent="0" algn="ctr">
              <a:spcBef>
                <a:spcPts val="600"/>
              </a:spcBef>
              <a:buClr>
                <a:schemeClr val="bg1">
                  <a:lumMod val="50000"/>
                </a:schemeClr>
              </a:buClr>
              <a:buSzPct val="125000"/>
              <a:buFont typeface="Arial" panose="020B0604020202020204" pitchFamily="34" charset="0"/>
              <a:buNone/>
              <a:defRPr sz="1400" b="0" i="0">
                <a:solidFill>
                  <a:schemeClr val="bg1"/>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30" name="Picture Placeholder 10">
            <a:extLst>
              <a:ext uri="{FF2B5EF4-FFF2-40B4-BE49-F238E27FC236}">
                <a16:creationId xmlns:a16="http://schemas.microsoft.com/office/drawing/2014/main" id="{383DFDF4-9A8E-4653-9207-FC82A7B603A9}"/>
              </a:ext>
            </a:extLst>
          </p:cNvPr>
          <p:cNvSpPr>
            <a:spLocks noGrp="1"/>
          </p:cNvSpPr>
          <p:nvPr>
            <p:ph type="pic" sz="quarter" idx="59"/>
          </p:nvPr>
        </p:nvSpPr>
        <p:spPr>
          <a:xfrm>
            <a:off x="8580060" y="2212908"/>
            <a:ext cx="1901952" cy="1901952"/>
          </a:xfrm>
          <a:prstGeom prst="ellipse">
            <a:avLst/>
          </a:prstGeom>
          <a:ln>
            <a:solidFill>
              <a:schemeClr val="bg2"/>
            </a:solidFill>
          </a:ln>
        </p:spPr>
        <p:txBody>
          <a:bodyPr anchor="ctr" anchorCtr="0">
            <a:normAutofit/>
          </a:bodyPr>
          <a:lstStyle>
            <a:lvl1pPr marL="0" indent="0" algn="ctr">
              <a:buNone/>
              <a:defRPr sz="1400"/>
            </a:lvl1pPr>
          </a:lstStyle>
          <a:p>
            <a:r>
              <a:rPr lang="en-US" noProof="0"/>
              <a:t>Click icon to add picture</a:t>
            </a:r>
            <a:endParaRPr lang="en-US" noProof="0" dirty="0"/>
          </a:p>
        </p:txBody>
      </p:sp>
      <p:sp>
        <p:nvSpPr>
          <p:cNvPr id="31" name="Text Placeholder 2">
            <a:extLst>
              <a:ext uri="{FF2B5EF4-FFF2-40B4-BE49-F238E27FC236}">
                <a16:creationId xmlns:a16="http://schemas.microsoft.com/office/drawing/2014/main" id="{E65875B3-5DCE-417D-9AF6-8A9319DAF12F}"/>
              </a:ext>
            </a:extLst>
          </p:cNvPr>
          <p:cNvSpPr>
            <a:spLocks noGrp="1"/>
          </p:cNvSpPr>
          <p:nvPr>
            <p:ph type="body" idx="60" hasCustomPrompt="1"/>
          </p:nvPr>
        </p:nvSpPr>
        <p:spPr>
          <a:xfrm>
            <a:off x="1272438" y="4372425"/>
            <a:ext cx="2769902" cy="334918"/>
          </a:xfrm>
        </p:spPr>
        <p:txBody>
          <a:bodyPr lIns="0" tIns="0" rIns="0" bIns="0" anchor="b">
            <a:normAutofit/>
          </a:bodyPr>
          <a:lstStyle>
            <a:lvl1pPr marL="0" indent="0" algn="ctr">
              <a:buFont typeface="Arial" panose="020B0604020202020204" pitchFamily="34" charset="0"/>
              <a:buNone/>
              <a:defRPr sz="2200" b="1">
                <a:solidFill>
                  <a:schemeClr val="bg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text</a:t>
            </a:r>
          </a:p>
        </p:txBody>
      </p:sp>
      <p:sp>
        <p:nvSpPr>
          <p:cNvPr id="32" name="Text Placeholder 11">
            <a:extLst>
              <a:ext uri="{FF2B5EF4-FFF2-40B4-BE49-F238E27FC236}">
                <a16:creationId xmlns:a16="http://schemas.microsoft.com/office/drawing/2014/main" id="{57610FCE-66D7-48F6-8133-2F14CEABF03C}"/>
              </a:ext>
            </a:extLst>
          </p:cNvPr>
          <p:cNvSpPr>
            <a:spLocks noGrp="1"/>
          </p:cNvSpPr>
          <p:nvPr>
            <p:ph type="body" sz="quarter" idx="61"/>
          </p:nvPr>
        </p:nvSpPr>
        <p:spPr>
          <a:xfrm>
            <a:off x="1272438" y="4753317"/>
            <a:ext cx="2769902" cy="214088"/>
          </a:xfrm>
        </p:spPr>
        <p:txBody>
          <a:bodyPr lIns="0" tIns="0" rIns="0" bIns="0">
            <a:normAutofit/>
          </a:bodyPr>
          <a:lstStyle>
            <a:lvl1pPr marL="0" indent="0" algn="ctr">
              <a:spcBef>
                <a:spcPts val="600"/>
              </a:spcBef>
              <a:buClr>
                <a:schemeClr val="bg1">
                  <a:lumMod val="50000"/>
                </a:schemeClr>
              </a:buClr>
              <a:buSzPct val="125000"/>
              <a:buFont typeface="Arial" panose="020B0604020202020204" pitchFamily="34" charset="0"/>
              <a:buNone/>
              <a:defRPr sz="1400" b="0" i="1">
                <a:solidFill>
                  <a:schemeClr val="bg2"/>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33" name="Text Placeholder 11">
            <a:extLst>
              <a:ext uri="{FF2B5EF4-FFF2-40B4-BE49-F238E27FC236}">
                <a16:creationId xmlns:a16="http://schemas.microsoft.com/office/drawing/2014/main" id="{A582499F-142E-436A-931B-C9E57565DF2F}"/>
              </a:ext>
            </a:extLst>
          </p:cNvPr>
          <p:cNvSpPr>
            <a:spLocks noGrp="1"/>
          </p:cNvSpPr>
          <p:nvPr>
            <p:ph type="body" sz="quarter" idx="62"/>
          </p:nvPr>
        </p:nvSpPr>
        <p:spPr>
          <a:xfrm>
            <a:off x="1272438" y="5021332"/>
            <a:ext cx="2769902" cy="824020"/>
          </a:xfrm>
        </p:spPr>
        <p:txBody>
          <a:bodyPr lIns="0" tIns="0" rIns="0" bIns="0">
            <a:normAutofit/>
          </a:bodyPr>
          <a:lstStyle>
            <a:lvl1pPr marL="0" indent="0" algn="ctr">
              <a:spcBef>
                <a:spcPts val="600"/>
              </a:spcBef>
              <a:buClr>
                <a:schemeClr val="bg1">
                  <a:lumMod val="50000"/>
                </a:schemeClr>
              </a:buClr>
              <a:buSzPct val="125000"/>
              <a:buFont typeface="Arial" panose="020B0604020202020204" pitchFamily="34" charset="0"/>
              <a:buNone/>
              <a:defRPr sz="1400" b="0" i="0">
                <a:solidFill>
                  <a:schemeClr val="bg1"/>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34" name="Picture Placeholder 10">
            <a:extLst>
              <a:ext uri="{FF2B5EF4-FFF2-40B4-BE49-F238E27FC236}">
                <a16:creationId xmlns:a16="http://schemas.microsoft.com/office/drawing/2014/main" id="{950B3CF8-BCAD-487D-A0EB-0F031B9DFEB6}"/>
              </a:ext>
            </a:extLst>
          </p:cNvPr>
          <p:cNvSpPr>
            <a:spLocks noGrp="1"/>
          </p:cNvSpPr>
          <p:nvPr>
            <p:ph type="pic" sz="quarter" idx="63"/>
          </p:nvPr>
        </p:nvSpPr>
        <p:spPr>
          <a:xfrm>
            <a:off x="1710279" y="2212908"/>
            <a:ext cx="1901952" cy="1901952"/>
          </a:xfrm>
          <a:prstGeom prst="ellipse">
            <a:avLst/>
          </a:prstGeom>
          <a:ln>
            <a:solidFill>
              <a:schemeClr val="bg2"/>
            </a:solidFill>
          </a:ln>
        </p:spPr>
        <p:txBody>
          <a:bodyPr anchor="ctr" anchorCtr="0">
            <a:normAutofit/>
          </a:bodyPr>
          <a:lstStyle>
            <a:lvl1pPr marL="0" indent="0" algn="ctr">
              <a:buNone/>
              <a:defRPr sz="1400"/>
            </a:lvl1pPr>
          </a:lstStyle>
          <a:p>
            <a:r>
              <a:rPr lang="en-US" noProof="0"/>
              <a:t>Click icon to add picture</a:t>
            </a:r>
            <a:endParaRPr lang="en-US" noProof="0" dirty="0"/>
          </a:p>
        </p:txBody>
      </p:sp>
      <p:sp>
        <p:nvSpPr>
          <p:cNvPr id="36" name="Picture Placeholder 11">
            <a:extLst>
              <a:ext uri="{FF2B5EF4-FFF2-40B4-BE49-F238E27FC236}">
                <a16:creationId xmlns:a16="http://schemas.microsoft.com/office/drawing/2014/main" id="{6CAD31EE-07E0-48DC-8A30-3C3AC6285B2A}"/>
              </a:ext>
            </a:extLst>
          </p:cNvPr>
          <p:cNvSpPr>
            <a:spLocks noGrp="1"/>
          </p:cNvSpPr>
          <p:nvPr>
            <p:ph type="pic" sz="quarter" idx="50"/>
          </p:nvPr>
        </p:nvSpPr>
        <p:spPr>
          <a:xfrm>
            <a:off x="9409913" y="851603"/>
            <a:ext cx="1938528" cy="393192"/>
          </a:xfrm>
          <a:prstGeom prst="roundRect">
            <a:avLst/>
          </a:prstGeom>
        </p:spPr>
        <p:txBody>
          <a:bodyPr anchor="ctr" anchorCtr="0">
            <a:normAutofit/>
          </a:bodyPr>
          <a:lstStyle>
            <a:lvl1pPr marL="0" indent="0" algn="ctr">
              <a:buNone/>
              <a:defRPr sz="1600">
                <a:solidFill>
                  <a:schemeClr val="bg1"/>
                </a:solidFill>
              </a:defRPr>
            </a:lvl1pPr>
          </a:lstStyle>
          <a:p>
            <a:r>
              <a:rPr lang="en-US" noProof="0"/>
              <a:t>Click icon to add picture</a:t>
            </a:r>
            <a:endParaRPr lang="en-US" noProof="0" dirty="0"/>
          </a:p>
        </p:txBody>
      </p:sp>
    </p:spTree>
    <p:extLst>
      <p:ext uri="{BB962C8B-B14F-4D97-AF65-F5344CB8AC3E}">
        <p14:creationId xmlns:p14="http://schemas.microsoft.com/office/powerpoint/2010/main" val="40349425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am Content and Caption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F1442BA-C2B2-46FE-95B0-C15FF846CEAA}"/>
              </a:ext>
            </a:extLst>
          </p:cNvPr>
          <p:cNvSpPr/>
          <p:nvPr userDrawn="1"/>
        </p:nvSpPr>
        <p:spPr>
          <a:xfrm>
            <a:off x="0" y="0"/>
            <a:ext cx="12192000" cy="68580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80" name="Rectangle 79">
            <a:extLst>
              <a:ext uri="{FF2B5EF4-FFF2-40B4-BE49-F238E27FC236}">
                <a16:creationId xmlns:a16="http://schemas.microsoft.com/office/drawing/2014/main" id="{067B149A-3C8A-48D5-A7CF-D900619C493B}"/>
              </a:ext>
            </a:extLst>
          </p:cNvPr>
          <p:cNvSpPr/>
          <p:nvPr userDrawn="1"/>
        </p:nvSpPr>
        <p:spPr>
          <a:xfrm>
            <a:off x="0" y="4749"/>
            <a:ext cx="12192000" cy="685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6" name="Rectangle 5">
            <a:extLst>
              <a:ext uri="{FF2B5EF4-FFF2-40B4-BE49-F238E27FC236}">
                <a16:creationId xmlns:a16="http://schemas.microsoft.com/office/drawing/2014/main" id="{DD60033C-E502-4C97-87DB-99F01B55681B}"/>
              </a:ext>
            </a:extLst>
          </p:cNvPr>
          <p:cNvSpPr/>
          <p:nvPr userDrawn="1"/>
        </p:nvSpPr>
        <p:spPr>
          <a:xfrm>
            <a:off x="0" y="2368296"/>
            <a:ext cx="12192000" cy="4489704"/>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4B0B20C-63A0-49A1-A09F-99F86387E48E}"/>
              </a:ext>
            </a:extLst>
          </p:cNvPr>
          <p:cNvSpPr>
            <a:spLocks noGrp="1"/>
          </p:cNvSpPr>
          <p:nvPr>
            <p:ph type="title"/>
          </p:nvPr>
        </p:nvSpPr>
        <p:spPr>
          <a:xfrm>
            <a:off x="838199" y="805472"/>
            <a:ext cx="6862011" cy="552848"/>
          </a:xfrm>
        </p:spPr>
        <p:txBody>
          <a:bodyPr lIns="0" tIns="0" rIns="0" bIns="0" anchor="b" anchorCtr="0"/>
          <a:lstStyle/>
          <a:p>
            <a:r>
              <a:rPr lang="en-US" noProof="0"/>
              <a:t>Click to edit Master title style</a:t>
            </a:r>
          </a:p>
        </p:txBody>
      </p:sp>
      <p:sp>
        <p:nvSpPr>
          <p:cNvPr id="3" name="Date Placeholder 2">
            <a:extLst>
              <a:ext uri="{FF2B5EF4-FFF2-40B4-BE49-F238E27FC236}">
                <a16:creationId xmlns:a16="http://schemas.microsoft.com/office/drawing/2014/main" id="{847A35AD-A6B0-4735-8919-A2B1FC60B311}"/>
              </a:ext>
            </a:extLst>
          </p:cNvPr>
          <p:cNvSpPr>
            <a:spLocks noGrp="1"/>
          </p:cNvSpPr>
          <p:nvPr>
            <p:ph type="dt" sz="half" idx="10"/>
          </p:nvPr>
        </p:nvSpPr>
        <p:spPr/>
        <p:txBody>
          <a:bodyPr/>
          <a:lstStyle/>
          <a:p>
            <a:fld id="{8490CABB-6376-4351-BA0C-322104FF72A1}" type="datetime1">
              <a:rPr lang="en-US" noProof="0" smtClean="0"/>
              <a:t>9/10/2024</a:t>
            </a:fld>
            <a:endParaRPr lang="en-US" noProof="0" dirty="0"/>
          </a:p>
        </p:txBody>
      </p:sp>
      <p:sp>
        <p:nvSpPr>
          <p:cNvPr id="4" name="Footer Placeholder 3">
            <a:extLst>
              <a:ext uri="{FF2B5EF4-FFF2-40B4-BE49-F238E27FC236}">
                <a16:creationId xmlns:a16="http://schemas.microsoft.com/office/drawing/2014/main" id="{084BB4B8-6523-4A06-BB13-F2DFA9ADC904}"/>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E6BF61A0-C10F-465A-995A-A16687B4BD2C}"/>
              </a:ext>
            </a:extLst>
          </p:cNvPr>
          <p:cNvSpPr>
            <a:spLocks noGrp="1"/>
          </p:cNvSpPr>
          <p:nvPr>
            <p:ph type="sldNum" sz="quarter" idx="12"/>
          </p:nvPr>
        </p:nvSpPr>
        <p:spPr/>
        <p:txBody>
          <a:bodyPr/>
          <a:lstStyle/>
          <a:p>
            <a:fld id="{4950F5D8-22E1-4015-8661-E5B1FD28C2DE}" type="slidenum">
              <a:rPr lang="en-US" noProof="0" smtClean="0"/>
              <a:t>‹#›</a:t>
            </a:fld>
            <a:endParaRPr lang="en-US" noProof="0" dirty="0"/>
          </a:p>
        </p:txBody>
      </p:sp>
      <p:sp>
        <p:nvSpPr>
          <p:cNvPr id="19" name="Text Placeholder 11">
            <a:extLst>
              <a:ext uri="{FF2B5EF4-FFF2-40B4-BE49-F238E27FC236}">
                <a16:creationId xmlns:a16="http://schemas.microsoft.com/office/drawing/2014/main" id="{6E425E0E-28A3-4830-99E8-D93E5B20E77C}"/>
              </a:ext>
            </a:extLst>
          </p:cNvPr>
          <p:cNvSpPr>
            <a:spLocks noGrp="1"/>
          </p:cNvSpPr>
          <p:nvPr>
            <p:ph type="body" sz="quarter" idx="47"/>
          </p:nvPr>
        </p:nvSpPr>
        <p:spPr>
          <a:xfrm>
            <a:off x="836613" y="1392450"/>
            <a:ext cx="10515600" cy="552848"/>
          </a:xfrm>
        </p:spPr>
        <p:txBody>
          <a:bodyPr lIns="36000" tIns="0" rIns="0" bIns="0">
            <a:normAutofit/>
          </a:bodyPr>
          <a:lstStyle>
            <a:lvl1pPr marL="0" indent="0">
              <a:buClr>
                <a:schemeClr val="tx2"/>
              </a:buClr>
              <a:buSzPct val="125000"/>
              <a:buFont typeface="Wingdings" panose="05000000000000000000" pitchFamily="2" charset="2"/>
              <a:buNone/>
              <a:defRPr sz="1800" i="0">
                <a:solidFill>
                  <a:schemeClr val="tx2"/>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31" name="Text Placeholder 2">
            <a:extLst>
              <a:ext uri="{FF2B5EF4-FFF2-40B4-BE49-F238E27FC236}">
                <a16:creationId xmlns:a16="http://schemas.microsoft.com/office/drawing/2014/main" id="{E65875B3-5DCE-417D-9AF6-8A9319DAF12F}"/>
              </a:ext>
            </a:extLst>
          </p:cNvPr>
          <p:cNvSpPr>
            <a:spLocks noGrp="1"/>
          </p:cNvSpPr>
          <p:nvPr>
            <p:ph type="body" idx="60" hasCustomPrompt="1"/>
          </p:nvPr>
        </p:nvSpPr>
        <p:spPr>
          <a:xfrm>
            <a:off x="2534173" y="3053492"/>
            <a:ext cx="1908000" cy="591259"/>
          </a:xfrm>
        </p:spPr>
        <p:txBody>
          <a:bodyPr lIns="0" tIns="0" rIns="0" bIns="0" anchor="b">
            <a:normAutofit/>
          </a:bodyPr>
          <a:lstStyle>
            <a:lvl1pPr marL="0" indent="0" algn="l">
              <a:buFont typeface="Arial" panose="020B0604020202020204" pitchFamily="34" charset="0"/>
              <a:buNone/>
              <a:defRPr sz="2200" b="1">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text</a:t>
            </a:r>
          </a:p>
        </p:txBody>
      </p:sp>
      <p:sp>
        <p:nvSpPr>
          <p:cNvPr id="32" name="Text Placeholder 11">
            <a:extLst>
              <a:ext uri="{FF2B5EF4-FFF2-40B4-BE49-F238E27FC236}">
                <a16:creationId xmlns:a16="http://schemas.microsoft.com/office/drawing/2014/main" id="{57610FCE-66D7-48F6-8133-2F14CEABF03C}"/>
              </a:ext>
            </a:extLst>
          </p:cNvPr>
          <p:cNvSpPr>
            <a:spLocks noGrp="1"/>
          </p:cNvSpPr>
          <p:nvPr>
            <p:ph type="body" sz="quarter" idx="61"/>
          </p:nvPr>
        </p:nvSpPr>
        <p:spPr>
          <a:xfrm>
            <a:off x="2534173" y="3690725"/>
            <a:ext cx="1908000" cy="214088"/>
          </a:xfrm>
        </p:spPr>
        <p:txBody>
          <a:bodyPr lIns="0" tIns="0" rIns="0" bIns="0">
            <a:normAutofit/>
          </a:bodyPr>
          <a:lstStyle>
            <a:lvl1pPr marL="0" indent="0" algn="l">
              <a:spcBef>
                <a:spcPts val="600"/>
              </a:spcBef>
              <a:buClr>
                <a:schemeClr val="bg1">
                  <a:lumMod val="50000"/>
                </a:schemeClr>
              </a:buClr>
              <a:buSzPct val="125000"/>
              <a:buFont typeface="Arial" panose="020B0604020202020204" pitchFamily="34" charset="0"/>
              <a:buNone/>
              <a:defRPr sz="1400" b="0" i="0">
                <a:solidFill>
                  <a:schemeClr val="bg1"/>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34" name="Picture Placeholder 10">
            <a:extLst>
              <a:ext uri="{FF2B5EF4-FFF2-40B4-BE49-F238E27FC236}">
                <a16:creationId xmlns:a16="http://schemas.microsoft.com/office/drawing/2014/main" id="{950B3CF8-BCAD-487D-A0EB-0F031B9DFEB6}"/>
              </a:ext>
            </a:extLst>
          </p:cNvPr>
          <p:cNvSpPr>
            <a:spLocks noGrp="1"/>
          </p:cNvSpPr>
          <p:nvPr>
            <p:ph type="pic" sz="quarter" idx="63"/>
          </p:nvPr>
        </p:nvSpPr>
        <p:spPr>
          <a:xfrm>
            <a:off x="1207008" y="2841244"/>
            <a:ext cx="1179576" cy="1179576"/>
          </a:xfrm>
          <a:prstGeom prst="ellipse">
            <a:avLst/>
          </a:prstGeom>
          <a:ln>
            <a:solidFill>
              <a:schemeClr val="tx2"/>
            </a:solidFill>
          </a:ln>
        </p:spPr>
        <p:txBody>
          <a:bodyPr anchor="ctr" anchorCtr="0">
            <a:normAutofit/>
          </a:bodyPr>
          <a:lstStyle>
            <a:lvl1pPr marL="0" indent="0" algn="ctr">
              <a:buNone/>
              <a:defRPr sz="1400">
                <a:solidFill>
                  <a:schemeClr val="bg1"/>
                </a:solidFill>
              </a:defRPr>
            </a:lvl1pPr>
          </a:lstStyle>
          <a:p>
            <a:r>
              <a:rPr lang="en-US" noProof="0"/>
              <a:t>Click icon to add picture</a:t>
            </a:r>
            <a:endParaRPr lang="en-US" noProof="0" dirty="0"/>
          </a:p>
        </p:txBody>
      </p:sp>
      <p:sp>
        <p:nvSpPr>
          <p:cNvPr id="44" name="Text Placeholder 2">
            <a:extLst>
              <a:ext uri="{FF2B5EF4-FFF2-40B4-BE49-F238E27FC236}">
                <a16:creationId xmlns:a16="http://schemas.microsoft.com/office/drawing/2014/main" id="{A5B0328E-C8F6-40C1-8E47-5E04F8C378BC}"/>
              </a:ext>
            </a:extLst>
          </p:cNvPr>
          <p:cNvSpPr>
            <a:spLocks noGrp="1"/>
          </p:cNvSpPr>
          <p:nvPr>
            <p:ph type="body" idx="71" hasCustomPrompt="1"/>
          </p:nvPr>
        </p:nvSpPr>
        <p:spPr>
          <a:xfrm>
            <a:off x="6072016" y="3053492"/>
            <a:ext cx="1908000" cy="591259"/>
          </a:xfrm>
        </p:spPr>
        <p:txBody>
          <a:bodyPr lIns="0" tIns="0" rIns="0" bIns="0" anchor="b">
            <a:normAutofit/>
          </a:bodyPr>
          <a:lstStyle>
            <a:lvl1pPr marL="0" indent="0" algn="l">
              <a:buFont typeface="Arial" panose="020B0604020202020204" pitchFamily="34" charset="0"/>
              <a:buNone/>
              <a:defRPr sz="2200" b="1">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text</a:t>
            </a:r>
          </a:p>
        </p:txBody>
      </p:sp>
      <p:sp>
        <p:nvSpPr>
          <p:cNvPr id="45" name="Text Placeholder 11">
            <a:extLst>
              <a:ext uri="{FF2B5EF4-FFF2-40B4-BE49-F238E27FC236}">
                <a16:creationId xmlns:a16="http://schemas.microsoft.com/office/drawing/2014/main" id="{FA001AE7-4E42-42A6-9347-729901FA288B}"/>
              </a:ext>
            </a:extLst>
          </p:cNvPr>
          <p:cNvSpPr>
            <a:spLocks noGrp="1"/>
          </p:cNvSpPr>
          <p:nvPr>
            <p:ph type="body" sz="quarter" idx="72"/>
          </p:nvPr>
        </p:nvSpPr>
        <p:spPr>
          <a:xfrm>
            <a:off x="6072016" y="3690725"/>
            <a:ext cx="1908000" cy="214088"/>
          </a:xfrm>
        </p:spPr>
        <p:txBody>
          <a:bodyPr lIns="0" tIns="0" rIns="0" bIns="0">
            <a:normAutofit/>
          </a:bodyPr>
          <a:lstStyle>
            <a:lvl1pPr marL="0" indent="0" algn="l">
              <a:spcBef>
                <a:spcPts val="600"/>
              </a:spcBef>
              <a:buClr>
                <a:schemeClr val="bg1">
                  <a:lumMod val="50000"/>
                </a:schemeClr>
              </a:buClr>
              <a:buSzPct val="125000"/>
              <a:buFont typeface="Arial" panose="020B0604020202020204" pitchFamily="34" charset="0"/>
              <a:buNone/>
              <a:defRPr sz="1400" b="0" i="0">
                <a:solidFill>
                  <a:schemeClr val="bg1"/>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46" name="Picture Placeholder 10">
            <a:extLst>
              <a:ext uri="{FF2B5EF4-FFF2-40B4-BE49-F238E27FC236}">
                <a16:creationId xmlns:a16="http://schemas.microsoft.com/office/drawing/2014/main" id="{C3CA770E-AF5C-412A-8286-39C2516C33FB}"/>
              </a:ext>
            </a:extLst>
          </p:cNvPr>
          <p:cNvSpPr>
            <a:spLocks noGrp="1"/>
          </p:cNvSpPr>
          <p:nvPr>
            <p:ph type="pic" sz="quarter" idx="73"/>
          </p:nvPr>
        </p:nvSpPr>
        <p:spPr>
          <a:xfrm>
            <a:off x="4744851" y="2841244"/>
            <a:ext cx="1179576" cy="1179576"/>
          </a:xfrm>
          <a:prstGeom prst="ellipse">
            <a:avLst/>
          </a:prstGeom>
          <a:ln>
            <a:solidFill>
              <a:schemeClr val="tx2"/>
            </a:solidFill>
          </a:ln>
        </p:spPr>
        <p:txBody>
          <a:bodyPr anchor="ctr" anchorCtr="0">
            <a:normAutofit/>
          </a:bodyPr>
          <a:lstStyle>
            <a:lvl1pPr marL="0" indent="0" algn="ctr">
              <a:buNone/>
              <a:defRPr sz="1400">
                <a:solidFill>
                  <a:schemeClr val="bg1"/>
                </a:solidFill>
              </a:defRPr>
            </a:lvl1pPr>
          </a:lstStyle>
          <a:p>
            <a:r>
              <a:rPr lang="en-US" noProof="0"/>
              <a:t>Click icon to add picture</a:t>
            </a:r>
            <a:endParaRPr lang="en-US" noProof="0" dirty="0"/>
          </a:p>
        </p:txBody>
      </p:sp>
      <p:sp>
        <p:nvSpPr>
          <p:cNvPr id="50" name="Text Placeholder 2">
            <a:extLst>
              <a:ext uri="{FF2B5EF4-FFF2-40B4-BE49-F238E27FC236}">
                <a16:creationId xmlns:a16="http://schemas.microsoft.com/office/drawing/2014/main" id="{42536D59-8909-4D52-8F15-FBD7DDF9B649}"/>
              </a:ext>
            </a:extLst>
          </p:cNvPr>
          <p:cNvSpPr>
            <a:spLocks noGrp="1"/>
          </p:cNvSpPr>
          <p:nvPr>
            <p:ph type="body" idx="74" hasCustomPrompt="1"/>
          </p:nvPr>
        </p:nvSpPr>
        <p:spPr>
          <a:xfrm>
            <a:off x="9516223" y="3053492"/>
            <a:ext cx="1908000" cy="591259"/>
          </a:xfrm>
        </p:spPr>
        <p:txBody>
          <a:bodyPr lIns="0" tIns="0" rIns="0" bIns="0" anchor="b">
            <a:normAutofit/>
          </a:bodyPr>
          <a:lstStyle>
            <a:lvl1pPr marL="0" indent="0" algn="l">
              <a:buFont typeface="Arial" panose="020B0604020202020204" pitchFamily="34" charset="0"/>
              <a:buNone/>
              <a:defRPr sz="2200" b="1">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text</a:t>
            </a:r>
          </a:p>
        </p:txBody>
      </p:sp>
      <p:sp>
        <p:nvSpPr>
          <p:cNvPr id="51" name="Text Placeholder 11">
            <a:extLst>
              <a:ext uri="{FF2B5EF4-FFF2-40B4-BE49-F238E27FC236}">
                <a16:creationId xmlns:a16="http://schemas.microsoft.com/office/drawing/2014/main" id="{2222413B-A6E3-48FA-8BD0-7B34247C7881}"/>
              </a:ext>
            </a:extLst>
          </p:cNvPr>
          <p:cNvSpPr>
            <a:spLocks noGrp="1"/>
          </p:cNvSpPr>
          <p:nvPr>
            <p:ph type="body" sz="quarter" idx="75"/>
          </p:nvPr>
        </p:nvSpPr>
        <p:spPr>
          <a:xfrm>
            <a:off x="9516223" y="3690725"/>
            <a:ext cx="1908000" cy="214088"/>
          </a:xfrm>
        </p:spPr>
        <p:txBody>
          <a:bodyPr lIns="0" tIns="0" rIns="0" bIns="0">
            <a:normAutofit/>
          </a:bodyPr>
          <a:lstStyle>
            <a:lvl1pPr marL="0" indent="0" algn="l">
              <a:spcBef>
                <a:spcPts val="600"/>
              </a:spcBef>
              <a:buClr>
                <a:schemeClr val="bg1">
                  <a:lumMod val="50000"/>
                </a:schemeClr>
              </a:buClr>
              <a:buSzPct val="125000"/>
              <a:buFont typeface="Arial" panose="020B0604020202020204" pitchFamily="34" charset="0"/>
              <a:buNone/>
              <a:defRPr sz="1400" b="0" i="0">
                <a:solidFill>
                  <a:schemeClr val="bg1"/>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52" name="Picture Placeholder 10">
            <a:extLst>
              <a:ext uri="{FF2B5EF4-FFF2-40B4-BE49-F238E27FC236}">
                <a16:creationId xmlns:a16="http://schemas.microsoft.com/office/drawing/2014/main" id="{6F69DD81-BD33-4878-BE6B-E6252B0E4610}"/>
              </a:ext>
            </a:extLst>
          </p:cNvPr>
          <p:cNvSpPr>
            <a:spLocks noGrp="1"/>
          </p:cNvSpPr>
          <p:nvPr>
            <p:ph type="pic" sz="quarter" idx="76"/>
          </p:nvPr>
        </p:nvSpPr>
        <p:spPr>
          <a:xfrm>
            <a:off x="8189058" y="2841244"/>
            <a:ext cx="1179576" cy="1179576"/>
          </a:xfrm>
          <a:prstGeom prst="ellipse">
            <a:avLst/>
          </a:prstGeom>
          <a:ln>
            <a:solidFill>
              <a:schemeClr val="tx2"/>
            </a:solidFill>
          </a:ln>
        </p:spPr>
        <p:txBody>
          <a:bodyPr anchor="ctr" anchorCtr="0">
            <a:normAutofit/>
          </a:bodyPr>
          <a:lstStyle>
            <a:lvl1pPr marL="0" indent="0" algn="ctr">
              <a:buNone/>
              <a:defRPr sz="1400">
                <a:solidFill>
                  <a:schemeClr val="bg1"/>
                </a:solidFill>
              </a:defRPr>
            </a:lvl1pPr>
          </a:lstStyle>
          <a:p>
            <a:r>
              <a:rPr lang="en-US" noProof="0"/>
              <a:t>Click icon to add picture</a:t>
            </a:r>
            <a:endParaRPr lang="en-US" noProof="0" dirty="0"/>
          </a:p>
        </p:txBody>
      </p:sp>
      <p:sp>
        <p:nvSpPr>
          <p:cNvPr id="71" name="Text Placeholder 2">
            <a:extLst>
              <a:ext uri="{FF2B5EF4-FFF2-40B4-BE49-F238E27FC236}">
                <a16:creationId xmlns:a16="http://schemas.microsoft.com/office/drawing/2014/main" id="{F7F53399-AF88-4B19-8C26-1A63E023245D}"/>
              </a:ext>
            </a:extLst>
          </p:cNvPr>
          <p:cNvSpPr>
            <a:spLocks noGrp="1"/>
          </p:cNvSpPr>
          <p:nvPr>
            <p:ph type="body" idx="77" hasCustomPrompt="1"/>
          </p:nvPr>
        </p:nvSpPr>
        <p:spPr>
          <a:xfrm>
            <a:off x="2534173" y="4675444"/>
            <a:ext cx="1908000" cy="612438"/>
          </a:xfrm>
        </p:spPr>
        <p:txBody>
          <a:bodyPr lIns="0" tIns="0" rIns="0" bIns="0" anchor="b">
            <a:normAutofit/>
          </a:bodyPr>
          <a:lstStyle>
            <a:lvl1pPr marL="0" indent="0" algn="l">
              <a:buFont typeface="Arial" panose="020B0604020202020204" pitchFamily="34" charset="0"/>
              <a:buNone/>
              <a:defRPr sz="2200" b="1">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text</a:t>
            </a:r>
          </a:p>
        </p:txBody>
      </p:sp>
      <p:sp>
        <p:nvSpPr>
          <p:cNvPr id="72" name="Text Placeholder 11">
            <a:extLst>
              <a:ext uri="{FF2B5EF4-FFF2-40B4-BE49-F238E27FC236}">
                <a16:creationId xmlns:a16="http://schemas.microsoft.com/office/drawing/2014/main" id="{CCEF4D60-F822-4C96-86FD-DE22EF496C76}"/>
              </a:ext>
            </a:extLst>
          </p:cNvPr>
          <p:cNvSpPr>
            <a:spLocks noGrp="1"/>
          </p:cNvSpPr>
          <p:nvPr>
            <p:ph type="body" sz="quarter" idx="78"/>
          </p:nvPr>
        </p:nvSpPr>
        <p:spPr>
          <a:xfrm>
            <a:off x="2534173" y="5333856"/>
            <a:ext cx="1908000" cy="214088"/>
          </a:xfrm>
        </p:spPr>
        <p:txBody>
          <a:bodyPr lIns="0" tIns="0" rIns="0" bIns="0">
            <a:normAutofit/>
          </a:bodyPr>
          <a:lstStyle>
            <a:lvl1pPr marL="0" indent="0" algn="l">
              <a:spcBef>
                <a:spcPts val="600"/>
              </a:spcBef>
              <a:buClr>
                <a:schemeClr val="bg1">
                  <a:lumMod val="50000"/>
                </a:schemeClr>
              </a:buClr>
              <a:buSzPct val="125000"/>
              <a:buFont typeface="Arial" panose="020B0604020202020204" pitchFamily="34" charset="0"/>
              <a:buNone/>
              <a:defRPr sz="1400" b="0" i="0">
                <a:solidFill>
                  <a:schemeClr val="bg1"/>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73" name="Picture Placeholder 10">
            <a:extLst>
              <a:ext uri="{FF2B5EF4-FFF2-40B4-BE49-F238E27FC236}">
                <a16:creationId xmlns:a16="http://schemas.microsoft.com/office/drawing/2014/main" id="{B4A9AE49-2C61-49A9-BBAB-B10B7982EF05}"/>
              </a:ext>
            </a:extLst>
          </p:cNvPr>
          <p:cNvSpPr>
            <a:spLocks noGrp="1"/>
          </p:cNvSpPr>
          <p:nvPr>
            <p:ph type="pic" sz="quarter" idx="79"/>
          </p:nvPr>
        </p:nvSpPr>
        <p:spPr>
          <a:xfrm>
            <a:off x="1207008" y="4484375"/>
            <a:ext cx="1179576" cy="1179576"/>
          </a:xfrm>
          <a:prstGeom prst="ellipse">
            <a:avLst/>
          </a:prstGeom>
          <a:ln>
            <a:solidFill>
              <a:schemeClr val="tx2"/>
            </a:solidFill>
          </a:ln>
        </p:spPr>
        <p:txBody>
          <a:bodyPr anchor="ctr" anchorCtr="0">
            <a:normAutofit/>
          </a:bodyPr>
          <a:lstStyle>
            <a:lvl1pPr marL="0" indent="0" algn="ctr">
              <a:buNone/>
              <a:defRPr sz="1400">
                <a:solidFill>
                  <a:schemeClr val="bg1"/>
                </a:solidFill>
              </a:defRPr>
            </a:lvl1pPr>
          </a:lstStyle>
          <a:p>
            <a:r>
              <a:rPr lang="en-US" noProof="0"/>
              <a:t>Click icon to add picture</a:t>
            </a:r>
            <a:endParaRPr lang="en-US" noProof="0" dirty="0"/>
          </a:p>
        </p:txBody>
      </p:sp>
      <p:sp>
        <p:nvSpPr>
          <p:cNvPr id="74" name="Text Placeholder 2">
            <a:extLst>
              <a:ext uri="{FF2B5EF4-FFF2-40B4-BE49-F238E27FC236}">
                <a16:creationId xmlns:a16="http://schemas.microsoft.com/office/drawing/2014/main" id="{59FC5F10-BCA0-4110-AEDF-4A9729F7FDF3}"/>
              </a:ext>
            </a:extLst>
          </p:cNvPr>
          <p:cNvSpPr>
            <a:spLocks noGrp="1"/>
          </p:cNvSpPr>
          <p:nvPr>
            <p:ph type="body" idx="80" hasCustomPrompt="1"/>
          </p:nvPr>
        </p:nvSpPr>
        <p:spPr>
          <a:xfrm>
            <a:off x="6072016" y="4675444"/>
            <a:ext cx="1908000" cy="612438"/>
          </a:xfrm>
        </p:spPr>
        <p:txBody>
          <a:bodyPr lIns="0" tIns="0" rIns="0" bIns="0" anchor="b">
            <a:normAutofit/>
          </a:bodyPr>
          <a:lstStyle>
            <a:lvl1pPr marL="0" indent="0" algn="l">
              <a:buFont typeface="Arial" panose="020B0604020202020204" pitchFamily="34" charset="0"/>
              <a:buNone/>
              <a:defRPr sz="2200" b="1">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text</a:t>
            </a:r>
          </a:p>
        </p:txBody>
      </p:sp>
      <p:sp>
        <p:nvSpPr>
          <p:cNvPr id="75" name="Text Placeholder 11">
            <a:extLst>
              <a:ext uri="{FF2B5EF4-FFF2-40B4-BE49-F238E27FC236}">
                <a16:creationId xmlns:a16="http://schemas.microsoft.com/office/drawing/2014/main" id="{D74DE44D-21EB-4B7D-A729-0564A65C12D5}"/>
              </a:ext>
            </a:extLst>
          </p:cNvPr>
          <p:cNvSpPr>
            <a:spLocks noGrp="1"/>
          </p:cNvSpPr>
          <p:nvPr>
            <p:ph type="body" sz="quarter" idx="81"/>
          </p:nvPr>
        </p:nvSpPr>
        <p:spPr>
          <a:xfrm>
            <a:off x="6072016" y="5333856"/>
            <a:ext cx="1908000" cy="214088"/>
          </a:xfrm>
        </p:spPr>
        <p:txBody>
          <a:bodyPr lIns="0" tIns="0" rIns="0" bIns="0">
            <a:normAutofit/>
          </a:bodyPr>
          <a:lstStyle>
            <a:lvl1pPr marL="0" indent="0" algn="l">
              <a:spcBef>
                <a:spcPts val="600"/>
              </a:spcBef>
              <a:buClr>
                <a:schemeClr val="bg1">
                  <a:lumMod val="50000"/>
                </a:schemeClr>
              </a:buClr>
              <a:buSzPct val="125000"/>
              <a:buFont typeface="Arial" panose="020B0604020202020204" pitchFamily="34" charset="0"/>
              <a:buNone/>
              <a:defRPr sz="1400" b="0" i="0">
                <a:solidFill>
                  <a:schemeClr val="bg1"/>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76" name="Picture Placeholder 10">
            <a:extLst>
              <a:ext uri="{FF2B5EF4-FFF2-40B4-BE49-F238E27FC236}">
                <a16:creationId xmlns:a16="http://schemas.microsoft.com/office/drawing/2014/main" id="{9F70A0CC-AF4B-47BB-A8FA-067E7844751E}"/>
              </a:ext>
            </a:extLst>
          </p:cNvPr>
          <p:cNvSpPr>
            <a:spLocks noGrp="1"/>
          </p:cNvSpPr>
          <p:nvPr>
            <p:ph type="pic" sz="quarter" idx="82"/>
          </p:nvPr>
        </p:nvSpPr>
        <p:spPr>
          <a:xfrm>
            <a:off x="4744851" y="4484375"/>
            <a:ext cx="1179576" cy="1179576"/>
          </a:xfrm>
          <a:prstGeom prst="ellipse">
            <a:avLst/>
          </a:prstGeom>
          <a:ln>
            <a:solidFill>
              <a:schemeClr val="tx2"/>
            </a:solidFill>
          </a:ln>
        </p:spPr>
        <p:txBody>
          <a:bodyPr anchor="ctr" anchorCtr="0">
            <a:normAutofit/>
          </a:bodyPr>
          <a:lstStyle>
            <a:lvl1pPr marL="0" indent="0" algn="ctr">
              <a:buNone/>
              <a:defRPr sz="1400">
                <a:solidFill>
                  <a:schemeClr val="bg1"/>
                </a:solidFill>
              </a:defRPr>
            </a:lvl1pPr>
          </a:lstStyle>
          <a:p>
            <a:r>
              <a:rPr lang="en-US" noProof="0"/>
              <a:t>Click icon to add picture</a:t>
            </a:r>
            <a:endParaRPr lang="en-US" noProof="0" dirty="0"/>
          </a:p>
        </p:txBody>
      </p:sp>
      <p:sp>
        <p:nvSpPr>
          <p:cNvPr id="77" name="Text Placeholder 2">
            <a:extLst>
              <a:ext uri="{FF2B5EF4-FFF2-40B4-BE49-F238E27FC236}">
                <a16:creationId xmlns:a16="http://schemas.microsoft.com/office/drawing/2014/main" id="{9F607D0D-855E-4436-857B-20E66E881082}"/>
              </a:ext>
            </a:extLst>
          </p:cNvPr>
          <p:cNvSpPr>
            <a:spLocks noGrp="1"/>
          </p:cNvSpPr>
          <p:nvPr>
            <p:ph type="body" idx="83" hasCustomPrompt="1"/>
          </p:nvPr>
        </p:nvSpPr>
        <p:spPr>
          <a:xfrm>
            <a:off x="9516223" y="4675444"/>
            <a:ext cx="1908000" cy="612438"/>
          </a:xfrm>
        </p:spPr>
        <p:txBody>
          <a:bodyPr lIns="0" tIns="0" rIns="0" bIns="0" anchor="b">
            <a:normAutofit/>
          </a:bodyPr>
          <a:lstStyle>
            <a:lvl1pPr marL="0" indent="0" algn="l">
              <a:buFont typeface="Arial" panose="020B0604020202020204" pitchFamily="34" charset="0"/>
              <a:buNone/>
              <a:defRPr sz="2200" b="1">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text</a:t>
            </a:r>
          </a:p>
        </p:txBody>
      </p:sp>
      <p:sp>
        <p:nvSpPr>
          <p:cNvPr id="78" name="Text Placeholder 11">
            <a:extLst>
              <a:ext uri="{FF2B5EF4-FFF2-40B4-BE49-F238E27FC236}">
                <a16:creationId xmlns:a16="http://schemas.microsoft.com/office/drawing/2014/main" id="{10099025-C128-45B2-90F6-5ABA8380C6C8}"/>
              </a:ext>
            </a:extLst>
          </p:cNvPr>
          <p:cNvSpPr>
            <a:spLocks noGrp="1"/>
          </p:cNvSpPr>
          <p:nvPr>
            <p:ph type="body" sz="quarter" idx="84"/>
          </p:nvPr>
        </p:nvSpPr>
        <p:spPr>
          <a:xfrm>
            <a:off x="9516223" y="5333856"/>
            <a:ext cx="1908000" cy="214088"/>
          </a:xfrm>
        </p:spPr>
        <p:txBody>
          <a:bodyPr lIns="0" tIns="0" rIns="0" bIns="0">
            <a:normAutofit/>
          </a:bodyPr>
          <a:lstStyle>
            <a:lvl1pPr marL="0" indent="0" algn="l">
              <a:spcBef>
                <a:spcPts val="600"/>
              </a:spcBef>
              <a:buClr>
                <a:schemeClr val="bg1">
                  <a:lumMod val="50000"/>
                </a:schemeClr>
              </a:buClr>
              <a:buSzPct val="125000"/>
              <a:buFont typeface="Arial" panose="020B0604020202020204" pitchFamily="34" charset="0"/>
              <a:buNone/>
              <a:defRPr sz="1400" b="0" i="0">
                <a:solidFill>
                  <a:schemeClr val="bg1"/>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79" name="Picture Placeholder 10">
            <a:extLst>
              <a:ext uri="{FF2B5EF4-FFF2-40B4-BE49-F238E27FC236}">
                <a16:creationId xmlns:a16="http://schemas.microsoft.com/office/drawing/2014/main" id="{019F774E-7063-44F5-AE2D-146FCBD9B4C4}"/>
              </a:ext>
            </a:extLst>
          </p:cNvPr>
          <p:cNvSpPr>
            <a:spLocks noGrp="1"/>
          </p:cNvSpPr>
          <p:nvPr>
            <p:ph type="pic" sz="quarter" idx="85"/>
          </p:nvPr>
        </p:nvSpPr>
        <p:spPr>
          <a:xfrm>
            <a:off x="8189058" y="4484375"/>
            <a:ext cx="1179576" cy="1179576"/>
          </a:xfrm>
          <a:prstGeom prst="ellipse">
            <a:avLst/>
          </a:prstGeom>
          <a:ln>
            <a:solidFill>
              <a:schemeClr val="tx2"/>
            </a:solidFill>
          </a:ln>
        </p:spPr>
        <p:txBody>
          <a:bodyPr anchor="ctr" anchorCtr="0">
            <a:normAutofit/>
          </a:bodyPr>
          <a:lstStyle>
            <a:lvl1pPr marL="0" indent="0" algn="ctr">
              <a:buNone/>
              <a:defRPr sz="1400">
                <a:solidFill>
                  <a:schemeClr val="bg1"/>
                </a:solidFill>
              </a:defRPr>
            </a:lvl1pPr>
          </a:lstStyle>
          <a:p>
            <a:r>
              <a:rPr lang="en-US" noProof="0"/>
              <a:t>Click icon to add picture</a:t>
            </a:r>
            <a:endParaRPr lang="en-US" noProof="0" dirty="0"/>
          </a:p>
        </p:txBody>
      </p:sp>
      <p:sp>
        <p:nvSpPr>
          <p:cNvPr id="81" name="Picture Placeholder 11">
            <a:extLst>
              <a:ext uri="{FF2B5EF4-FFF2-40B4-BE49-F238E27FC236}">
                <a16:creationId xmlns:a16="http://schemas.microsoft.com/office/drawing/2014/main" id="{FA89EF75-E798-40D3-897E-2FAC5108B5A5}"/>
              </a:ext>
            </a:extLst>
          </p:cNvPr>
          <p:cNvSpPr>
            <a:spLocks noGrp="1"/>
          </p:cNvSpPr>
          <p:nvPr>
            <p:ph type="pic" sz="quarter" idx="50"/>
          </p:nvPr>
        </p:nvSpPr>
        <p:spPr>
          <a:xfrm>
            <a:off x="9409913" y="851603"/>
            <a:ext cx="1938528" cy="393192"/>
          </a:xfrm>
          <a:prstGeom prst="roundRect">
            <a:avLst/>
          </a:prstGeom>
        </p:spPr>
        <p:txBody>
          <a:bodyPr anchor="ctr" anchorCtr="0">
            <a:normAutofit/>
          </a:bodyPr>
          <a:lstStyle>
            <a:lvl1pPr marL="0" indent="0" algn="ctr">
              <a:buNone/>
              <a:defRPr sz="1600">
                <a:solidFill>
                  <a:schemeClr val="bg1"/>
                </a:solidFill>
              </a:defRPr>
            </a:lvl1pPr>
          </a:lstStyle>
          <a:p>
            <a:r>
              <a:rPr lang="en-US" noProof="0"/>
              <a:t>Click icon to add picture</a:t>
            </a:r>
            <a:endParaRPr lang="en-US" noProof="0" dirty="0"/>
          </a:p>
        </p:txBody>
      </p:sp>
    </p:spTree>
    <p:extLst>
      <p:ext uri="{BB962C8B-B14F-4D97-AF65-F5344CB8AC3E}">
        <p14:creationId xmlns:p14="http://schemas.microsoft.com/office/powerpoint/2010/main" val="20969063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with Logo">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A7E2F25-E114-4A75-B5B3-F09D555DDFF8}"/>
              </a:ext>
            </a:extLst>
          </p:cNvPr>
          <p:cNvSpPr/>
          <p:nvPr userDrawn="1"/>
        </p:nvSpPr>
        <p:spPr>
          <a:xfrm>
            <a:off x="0" y="0"/>
            <a:ext cx="12192000" cy="68580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9" name="Rectangle 8">
            <a:extLst>
              <a:ext uri="{FF2B5EF4-FFF2-40B4-BE49-F238E27FC236}">
                <a16:creationId xmlns:a16="http://schemas.microsoft.com/office/drawing/2014/main" id="{509BEFEA-934B-49DB-9A67-071B716E9BCC}"/>
              </a:ext>
            </a:extLst>
          </p:cNvPr>
          <p:cNvSpPr/>
          <p:nvPr userDrawn="1"/>
        </p:nvSpPr>
        <p:spPr>
          <a:xfrm>
            <a:off x="6769608" y="0"/>
            <a:ext cx="5422392" cy="6858000"/>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7D86D2BD-969D-4473-8460-B0377486ABC0}"/>
              </a:ext>
            </a:extLst>
          </p:cNvPr>
          <p:cNvSpPr>
            <a:spLocks noGrp="1"/>
          </p:cNvSpPr>
          <p:nvPr>
            <p:ph type="title" hasCustomPrompt="1"/>
          </p:nvPr>
        </p:nvSpPr>
        <p:spPr>
          <a:xfrm>
            <a:off x="7235826" y="3924940"/>
            <a:ext cx="4116387" cy="1740445"/>
          </a:xfrm>
        </p:spPr>
        <p:txBody>
          <a:bodyPr lIns="0" tIns="0" rIns="0" bIns="0" anchor="b" anchorCtr="0">
            <a:noAutofit/>
          </a:bodyPr>
          <a:lstStyle>
            <a:lvl1pPr algn="r">
              <a:defRPr sz="5500" b="1"/>
            </a:lvl1pPr>
          </a:lstStyle>
          <a:p>
            <a:r>
              <a:rPr lang="en-US" noProof="0"/>
              <a:t>Presentation Title</a:t>
            </a:r>
          </a:p>
        </p:txBody>
      </p:sp>
      <p:sp>
        <p:nvSpPr>
          <p:cNvPr id="10" name="Picture Placeholder 11">
            <a:extLst>
              <a:ext uri="{FF2B5EF4-FFF2-40B4-BE49-F238E27FC236}">
                <a16:creationId xmlns:a16="http://schemas.microsoft.com/office/drawing/2014/main" id="{2B65509E-400D-48FF-845C-D88E53CDAF9C}"/>
              </a:ext>
            </a:extLst>
          </p:cNvPr>
          <p:cNvSpPr>
            <a:spLocks noGrp="1"/>
          </p:cNvSpPr>
          <p:nvPr>
            <p:ph type="pic" sz="quarter" idx="13"/>
          </p:nvPr>
        </p:nvSpPr>
        <p:spPr>
          <a:xfrm>
            <a:off x="8965413" y="851603"/>
            <a:ext cx="2386800" cy="486000"/>
          </a:xfrm>
          <a:prstGeom prst="roundRect">
            <a:avLst/>
          </a:prstGeom>
        </p:spPr>
        <p:txBody>
          <a:bodyPr anchor="ctr" anchorCtr="0">
            <a:normAutofit/>
          </a:bodyPr>
          <a:lstStyle>
            <a:lvl1pPr marL="0" indent="0" algn="ctr">
              <a:buNone/>
              <a:defRPr sz="1600">
                <a:solidFill>
                  <a:schemeClr val="bg1"/>
                </a:solidFill>
              </a:defRPr>
            </a:lvl1pPr>
          </a:lstStyle>
          <a:p>
            <a:r>
              <a:rPr lang="en-US" noProof="0"/>
              <a:t>Click icon to add picture</a:t>
            </a:r>
            <a:endParaRPr lang="en-US" noProof="0" dirty="0"/>
          </a:p>
        </p:txBody>
      </p:sp>
      <p:sp>
        <p:nvSpPr>
          <p:cNvPr id="11" name="Subtitle 2">
            <a:extLst>
              <a:ext uri="{FF2B5EF4-FFF2-40B4-BE49-F238E27FC236}">
                <a16:creationId xmlns:a16="http://schemas.microsoft.com/office/drawing/2014/main" id="{1124E491-FFE2-4D91-8211-BFEB67FC40B9}"/>
              </a:ext>
            </a:extLst>
          </p:cNvPr>
          <p:cNvSpPr>
            <a:spLocks noGrp="1"/>
          </p:cNvSpPr>
          <p:nvPr>
            <p:ph type="subTitle" idx="1" hasCustomPrompt="1"/>
          </p:nvPr>
        </p:nvSpPr>
        <p:spPr>
          <a:xfrm>
            <a:off x="7235826" y="5681266"/>
            <a:ext cx="4116387" cy="400081"/>
          </a:xfrm>
        </p:spPr>
        <p:txBody>
          <a:bodyPr lIns="0" tIns="0" rIns="0" bIns="0" anchor="b" anchorCtr="0">
            <a:normAutofit/>
          </a:bodyPr>
          <a:lstStyle>
            <a:lvl1pPr marL="0" indent="0" algn="r">
              <a:buNone/>
              <a:defRPr sz="280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 Here</a:t>
            </a:r>
          </a:p>
        </p:txBody>
      </p:sp>
    </p:spTree>
    <p:extLst>
      <p:ext uri="{BB962C8B-B14F-4D97-AF65-F5344CB8AC3E}">
        <p14:creationId xmlns:p14="http://schemas.microsoft.com/office/powerpoint/2010/main" val="342095181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hart Caption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F1442BA-C2B2-46FE-95B0-C15FF846CEAA}"/>
              </a:ext>
            </a:extLst>
          </p:cNvPr>
          <p:cNvSpPr/>
          <p:nvPr userDrawn="1"/>
        </p:nvSpPr>
        <p:spPr>
          <a:xfrm>
            <a:off x="0" y="0"/>
            <a:ext cx="12192000" cy="68580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43" name="Rectangle 42">
            <a:extLst>
              <a:ext uri="{FF2B5EF4-FFF2-40B4-BE49-F238E27FC236}">
                <a16:creationId xmlns:a16="http://schemas.microsoft.com/office/drawing/2014/main" id="{A4A87ED0-1555-4955-AB1F-016220F037D5}"/>
              </a:ext>
            </a:extLst>
          </p:cNvPr>
          <p:cNvSpPr/>
          <p:nvPr userDrawn="1"/>
        </p:nvSpPr>
        <p:spPr>
          <a:xfrm>
            <a:off x="0" y="-24971"/>
            <a:ext cx="12192000" cy="6857999"/>
          </a:xfrm>
          <a:prstGeom prst="rect">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6" name="Rectangle 5">
            <a:extLst>
              <a:ext uri="{FF2B5EF4-FFF2-40B4-BE49-F238E27FC236}">
                <a16:creationId xmlns:a16="http://schemas.microsoft.com/office/drawing/2014/main" id="{DD60033C-E502-4C97-87DB-99F01B55681B}"/>
              </a:ext>
            </a:extLst>
          </p:cNvPr>
          <p:cNvSpPr/>
          <p:nvPr userDrawn="1"/>
        </p:nvSpPr>
        <p:spPr>
          <a:xfrm>
            <a:off x="0" y="2660904"/>
            <a:ext cx="12192000" cy="4197096"/>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4B0B20C-63A0-49A1-A09F-99F86387E48E}"/>
              </a:ext>
            </a:extLst>
          </p:cNvPr>
          <p:cNvSpPr>
            <a:spLocks noGrp="1"/>
          </p:cNvSpPr>
          <p:nvPr>
            <p:ph type="title"/>
          </p:nvPr>
        </p:nvSpPr>
        <p:spPr>
          <a:xfrm>
            <a:off x="838199" y="805472"/>
            <a:ext cx="6862011" cy="552848"/>
          </a:xfrm>
        </p:spPr>
        <p:txBody>
          <a:bodyPr lIns="0" tIns="0" rIns="0" bIns="0" anchor="b" anchorCtr="0"/>
          <a:lstStyle/>
          <a:p>
            <a:r>
              <a:rPr lang="en-US" noProof="0"/>
              <a:t>Click to edit Master title style</a:t>
            </a:r>
          </a:p>
        </p:txBody>
      </p:sp>
      <p:sp>
        <p:nvSpPr>
          <p:cNvPr id="3" name="Date Placeholder 2">
            <a:extLst>
              <a:ext uri="{FF2B5EF4-FFF2-40B4-BE49-F238E27FC236}">
                <a16:creationId xmlns:a16="http://schemas.microsoft.com/office/drawing/2014/main" id="{847A35AD-A6B0-4735-8919-A2B1FC60B311}"/>
              </a:ext>
            </a:extLst>
          </p:cNvPr>
          <p:cNvSpPr>
            <a:spLocks noGrp="1"/>
          </p:cNvSpPr>
          <p:nvPr>
            <p:ph type="dt" sz="half" idx="10"/>
          </p:nvPr>
        </p:nvSpPr>
        <p:spPr/>
        <p:txBody>
          <a:bodyPr/>
          <a:lstStyle/>
          <a:p>
            <a:fld id="{8490CABB-6376-4351-BA0C-322104FF72A1}" type="datetime1">
              <a:rPr lang="en-US" noProof="0" smtClean="0"/>
              <a:t>9/10/2024</a:t>
            </a:fld>
            <a:endParaRPr lang="en-US" noProof="0" dirty="0"/>
          </a:p>
        </p:txBody>
      </p:sp>
      <p:sp>
        <p:nvSpPr>
          <p:cNvPr id="4" name="Footer Placeholder 3">
            <a:extLst>
              <a:ext uri="{FF2B5EF4-FFF2-40B4-BE49-F238E27FC236}">
                <a16:creationId xmlns:a16="http://schemas.microsoft.com/office/drawing/2014/main" id="{084BB4B8-6523-4A06-BB13-F2DFA9ADC904}"/>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E6BF61A0-C10F-465A-995A-A16687B4BD2C}"/>
              </a:ext>
            </a:extLst>
          </p:cNvPr>
          <p:cNvSpPr>
            <a:spLocks noGrp="1"/>
          </p:cNvSpPr>
          <p:nvPr>
            <p:ph type="sldNum" sz="quarter" idx="12"/>
          </p:nvPr>
        </p:nvSpPr>
        <p:spPr/>
        <p:txBody>
          <a:bodyPr/>
          <a:lstStyle/>
          <a:p>
            <a:fld id="{4950F5D8-22E1-4015-8661-E5B1FD28C2DE}" type="slidenum">
              <a:rPr lang="en-US" noProof="0" smtClean="0"/>
              <a:t>‹#›</a:t>
            </a:fld>
            <a:endParaRPr lang="en-US" noProof="0" dirty="0"/>
          </a:p>
        </p:txBody>
      </p:sp>
      <p:sp>
        <p:nvSpPr>
          <p:cNvPr id="31" name="Text Placeholder 2">
            <a:extLst>
              <a:ext uri="{FF2B5EF4-FFF2-40B4-BE49-F238E27FC236}">
                <a16:creationId xmlns:a16="http://schemas.microsoft.com/office/drawing/2014/main" id="{E65875B3-5DCE-417D-9AF6-8A9319DAF12F}"/>
              </a:ext>
            </a:extLst>
          </p:cNvPr>
          <p:cNvSpPr>
            <a:spLocks noGrp="1"/>
          </p:cNvSpPr>
          <p:nvPr>
            <p:ph type="body" idx="60" hasCustomPrompt="1"/>
          </p:nvPr>
        </p:nvSpPr>
        <p:spPr>
          <a:xfrm>
            <a:off x="5389917" y="3744378"/>
            <a:ext cx="1908000" cy="280200"/>
          </a:xfrm>
        </p:spPr>
        <p:txBody>
          <a:bodyPr lIns="0" tIns="0" rIns="0" bIns="0" anchor="b">
            <a:normAutofit/>
          </a:bodyPr>
          <a:lstStyle>
            <a:lvl1pPr marL="0" indent="0" algn="l">
              <a:buFont typeface="Arial" panose="020B0604020202020204" pitchFamily="34" charset="0"/>
              <a:buNone/>
              <a:defRPr sz="22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text</a:t>
            </a:r>
          </a:p>
        </p:txBody>
      </p:sp>
      <p:sp>
        <p:nvSpPr>
          <p:cNvPr id="32" name="Text Placeholder 11">
            <a:extLst>
              <a:ext uri="{FF2B5EF4-FFF2-40B4-BE49-F238E27FC236}">
                <a16:creationId xmlns:a16="http://schemas.microsoft.com/office/drawing/2014/main" id="{57610FCE-66D7-48F6-8133-2F14CEABF03C}"/>
              </a:ext>
            </a:extLst>
          </p:cNvPr>
          <p:cNvSpPr>
            <a:spLocks noGrp="1"/>
          </p:cNvSpPr>
          <p:nvPr>
            <p:ph type="body" sz="quarter" idx="61"/>
          </p:nvPr>
        </p:nvSpPr>
        <p:spPr>
          <a:xfrm>
            <a:off x="5389917" y="4070552"/>
            <a:ext cx="1908000" cy="214088"/>
          </a:xfrm>
        </p:spPr>
        <p:txBody>
          <a:bodyPr lIns="0" tIns="0" rIns="0" bIns="0">
            <a:normAutofit/>
          </a:bodyPr>
          <a:lstStyle>
            <a:lvl1pPr marL="0" indent="0" algn="l">
              <a:spcBef>
                <a:spcPts val="600"/>
              </a:spcBef>
              <a:buClr>
                <a:schemeClr val="bg1">
                  <a:lumMod val="50000"/>
                </a:schemeClr>
              </a:buClr>
              <a:buSzPct val="125000"/>
              <a:buFont typeface="Arial" panose="020B0604020202020204" pitchFamily="34" charset="0"/>
              <a:buNone/>
              <a:defRPr sz="1400" b="0" i="0">
                <a:solidFill>
                  <a:schemeClr val="bg2"/>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44" name="Text Placeholder 2">
            <a:extLst>
              <a:ext uri="{FF2B5EF4-FFF2-40B4-BE49-F238E27FC236}">
                <a16:creationId xmlns:a16="http://schemas.microsoft.com/office/drawing/2014/main" id="{A5B0328E-C8F6-40C1-8E47-5E04F8C378BC}"/>
              </a:ext>
            </a:extLst>
          </p:cNvPr>
          <p:cNvSpPr>
            <a:spLocks noGrp="1"/>
          </p:cNvSpPr>
          <p:nvPr>
            <p:ph type="body" idx="71" hasCustomPrompt="1"/>
          </p:nvPr>
        </p:nvSpPr>
        <p:spPr>
          <a:xfrm>
            <a:off x="7424934" y="3744378"/>
            <a:ext cx="1908000" cy="280200"/>
          </a:xfrm>
        </p:spPr>
        <p:txBody>
          <a:bodyPr lIns="0" tIns="0" rIns="0" bIns="0" anchor="b">
            <a:normAutofit/>
          </a:bodyPr>
          <a:lstStyle>
            <a:lvl1pPr marL="0" indent="0" algn="l">
              <a:buFont typeface="Arial" panose="020B0604020202020204" pitchFamily="34" charset="0"/>
              <a:buNone/>
              <a:defRPr sz="22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text</a:t>
            </a:r>
          </a:p>
        </p:txBody>
      </p:sp>
      <p:sp>
        <p:nvSpPr>
          <p:cNvPr id="45" name="Text Placeholder 11">
            <a:extLst>
              <a:ext uri="{FF2B5EF4-FFF2-40B4-BE49-F238E27FC236}">
                <a16:creationId xmlns:a16="http://schemas.microsoft.com/office/drawing/2014/main" id="{FA001AE7-4E42-42A6-9347-729901FA288B}"/>
              </a:ext>
            </a:extLst>
          </p:cNvPr>
          <p:cNvSpPr>
            <a:spLocks noGrp="1"/>
          </p:cNvSpPr>
          <p:nvPr>
            <p:ph type="body" sz="quarter" idx="72"/>
          </p:nvPr>
        </p:nvSpPr>
        <p:spPr>
          <a:xfrm>
            <a:off x="7424934" y="4070552"/>
            <a:ext cx="1908000" cy="214088"/>
          </a:xfrm>
        </p:spPr>
        <p:txBody>
          <a:bodyPr lIns="0" tIns="0" rIns="0" bIns="0">
            <a:normAutofit/>
          </a:bodyPr>
          <a:lstStyle>
            <a:lvl1pPr marL="0" indent="0" algn="l">
              <a:spcBef>
                <a:spcPts val="600"/>
              </a:spcBef>
              <a:buClr>
                <a:schemeClr val="bg1">
                  <a:lumMod val="50000"/>
                </a:schemeClr>
              </a:buClr>
              <a:buSzPct val="125000"/>
              <a:buFont typeface="Arial" panose="020B0604020202020204" pitchFamily="34" charset="0"/>
              <a:buNone/>
              <a:defRPr sz="1400" b="0" i="0">
                <a:solidFill>
                  <a:schemeClr val="bg2"/>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50" name="Text Placeholder 2">
            <a:extLst>
              <a:ext uri="{FF2B5EF4-FFF2-40B4-BE49-F238E27FC236}">
                <a16:creationId xmlns:a16="http://schemas.microsoft.com/office/drawing/2014/main" id="{42536D59-8909-4D52-8F15-FBD7DDF9B649}"/>
              </a:ext>
            </a:extLst>
          </p:cNvPr>
          <p:cNvSpPr>
            <a:spLocks noGrp="1"/>
          </p:cNvSpPr>
          <p:nvPr>
            <p:ph type="body" idx="74" hasCustomPrompt="1"/>
          </p:nvPr>
        </p:nvSpPr>
        <p:spPr>
          <a:xfrm>
            <a:off x="9459951" y="3744378"/>
            <a:ext cx="1908000" cy="280200"/>
          </a:xfrm>
        </p:spPr>
        <p:txBody>
          <a:bodyPr lIns="0" tIns="0" rIns="0" bIns="0" anchor="b">
            <a:normAutofit/>
          </a:bodyPr>
          <a:lstStyle>
            <a:lvl1pPr marL="0" indent="0" algn="l">
              <a:buFont typeface="Arial" panose="020B0604020202020204" pitchFamily="34" charset="0"/>
              <a:buNone/>
              <a:defRPr sz="22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text</a:t>
            </a:r>
          </a:p>
        </p:txBody>
      </p:sp>
      <p:sp>
        <p:nvSpPr>
          <p:cNvPr id="51" name="Text Placeholder 11">
            <a:extLst>
              <a:ext uri="{FF2B5EF4-FFF2-40B4-BE49-F238E27FC236}">
                <a16:creationId xmlns:a16="http://schemas.microsoft.com/office/drawing/2014/main" id="{2222413B-A6E3-48FA-8BD0-7B34247C7881}"/>
              </a:ext>
            </a:extLst>
          </p:cNvPr>
          <p:cNvSpPr>
            <a:spLocks noGrp="1"/>
          </p:cNvSpPr>
          <p:nvPr>
            <p:ph type="body" sz="quarter" idx="75"/>
          </p:nvPr>
        </p:nvSpPr>
        <p:spPr>
          <a:xfrm>
            <a:off x="9459951" y="4070552"/>
            <a:ext cx="1908000" cy="214088"/>
          </a:xfrm>
        </p:spPr>
        <p:txBody>
          <a:bodyPr lIns="0" tIns="0" rIns="0" bIns="0">
            <a:normAutofit/>
          </a:bodyPr>
          <a:lstStyle>
            <a:lvl1pPr marL="0" indent="0" algn="l">
              <a:spcBef>
                <a:spcPts val="600"/>
              </a:spcBef>
              <a:buClr>
                <a:schemeClr val="bg1">
                  <a:lumMod val="50000"/>
                </a:schemeClr>
              </a:buClr>
              <a:buSzPct val="125000"/>
              <a:buFont typeface="Arial" panose="020B0604020202020204" pitchFamily="34" charset="0"/>
              <a:buNone/>
              <a:defRPr sz="1400" b="0" i="0">
                <a:solidFill>
                  <a:schemeClr val="bg2"/>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29" name="Text Placeholder 2">
            <a:extLst>
              <a:ext uri="{FF2B5EF4-FFF2-40B4-BE49-F238E27FC236}">
                <a16:creationId xmlns:a16="http://schemas.microsoft.com/office/drawing/2014/main" id="{4D76DCFE-3432-4A5F-955D-7561AB292330}"/>
              </a:ext>
            </a:extLst>
          </p:cNvPr>
          <p:cNvSpPr>
            <a:spLocks noGrp="1"/>
          </p:cNvSpPr>
          <p:nvPr>
            <p:ph type="body" idx="76" hasCustomPrompt="1"/>
          </p:nvPr>
        </p:nvSpPr>
        <p:spPr>
          <a:xfrm>
            <a:off x="5389917" y="4784422"/>
            <a:ext cx="1908000" cy="280200"/>
          </a:xfrm>
        </p:spPr>
        <p:txBody>
          <a:bodyPr lIns="0" tIns="0" rIns="0" bIns="0" anchor="b">
            <a:normAutofit/>
          </a:bodyPr>
          <a:lstStyle>
            <a:lvl1pPr marL="0" indent="0" algn="l">
              <a:buFont typeface="Arial" panose="020B0604020202020204" pitchFamily="34" charset="0"/>
              <a:buNone/>
              <a:defRPr sz="22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text</a:t>
            </a:r>
          </a:p>
        </p:txBody>
      </p:sp>
      <p:sp>
        <p:nvSpPr>
          <p:cNvPr id="30" name="Text Placeholder 11">
            <a:extLst>
              <a:ext uri="{FF2B5EF4-FFF2-40B4-BE49-F238E27FC236}">
                <a16:creationId xmlns:a16="http://schemas.microsoft.com/office/drawing/2014/main" id="{11F291FA-EABF-4C0D-AF94-B7A47A81ECED}"/>
              </a:ext>
            </a:extLst>
          </p:cNvPr>
          <p:cNvSpPr>
            <a:spLocks noGrp="1"/>
          </p:cNvSpPr>
          <p:nvPr>
            <p:ph type="body" sz="quarter" idx="77"/>
          </p:nvPr>
        </p:nvSpPr>
        <p:spPr>
          <a:xfrm>
            <a:off x="5389917" y="5110596"/>
            <a:ext cx="1908000" cy="214088"/>
          </a:xfrm>
        </p:spPr>
        <p:txBody>
          <a:bodyPr lIns="0" tIns="0" rIns="0" bIns="0">
            <a:normAutofit/>
          </a:bodyPr>
          <a:lstStyle>
            <a:lvl1pPr marL="0" indent="0" algn="l">
              <a:spcBef>
                <a:spcPts val="600"/>
              </a:spcBef>
              <a:buClr>
                <a:schemeClr val="bg1">
                  <a:lumMod val="50000"/>
                </a:schemeClr>
              </a:buClr>
              <a:buSzPct val="125000"/>
              <a:buFont typeface="Arial" panose="020B0604020202020204" pitchFamily="34" charset="0"/>
              <a:buNone/>
              <a:defRPr sz="1400" b="0" i="0">
                <a:solidFill>
                  <a:schemeClr val="bg2"/>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33" name="Text Placeholder 2">
            <a:extLst>
              <a:ext uri="{FF2B5EF4-FFF2-40B4-BE49-F238E27FC236}">
                <a16:creationId xmlns:a16="http://schemas.microsoft.com/office/drawing/2014/main" id="{922A983C-97ED-4D4F-90B9-78A07353BC8F}"/>
              </a:ext>
            </a:extLst>
          </p:cNvPr>
          <p:cNvSpPr>
            <a:spLocks noGrp="1"/>
          </p:cNvSpPr>
          <p:nvPr>
            <p:ph type="body" idx="78" hasCustomPrompt="1"/>
          </p:nvPr>
        </p:nvSpPr>
        <p:spPr>
          <a:xfrm>
            <a:off x="7424934" y="4784422"/>
            <a:ext cx="1908000" cy="280200"/>
          </a:xfrm>
        </p:spPr>
        <p:txBody>
          <a:bodyPr lIns="0" tIns="0" rIns="0" bIns="0" anchor="b">
            <a:normAutofit/>
          </a:bodyPr>
          <a:lstStyle>
            <a:lvl1pPr marL="0" indent="0" algn="l">
              <a:buFont typeface="Arial" panose="020B0604020202020204" pitchFamily="34" charset="0"/>
              <a:buNone/>
              <a:defRPr sz="22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text</a:t>
            </a:r>
          </a:p>
        </p:txBody>
      </p:sp>
      <p:sp>
        <p:nvSpPr>
          <p:cNvPr id="35" name="Text Placeholder 11">
            <a:extLst>
              <a:ext uri="{FF2B5EF4-FFF2-40B4-BE49-F238E27FC236}">
                <a16:creationId xmlns:a16="http://schemas.microsoft.com/office/drawing/2014/main" id="{FD1E7350-7D86-49FC-8701-EE982A922CD1}"/>
              </a:ext>
            </a:extLst>
          </p:cNvPr>
          <p:cNvSpPr>
            <a:spLocks noGrp="1"/>
          </p:cNvSpPr>
          <p:nvPr>
            <p:ph type="body" sz="quarter" idx="79"/>
          </p:nvPr>
        </p:nvSpPr>
        <p:spPr>
          <a:xfrm>
            <a:off x="7424934" y="5110596"/>
            <a:ext cx="1908000" cy="214088"/>
          </a:xfrm>
        </p:spPr>
        <p:txBody>
          <a:bodyPr lIns="0" tIns="0" rIns="0" bIns="0">
            <a:normAutofit/>
          </a:bodyPr>
          <a:lstStyle>
            <a:lvl1pPr marL="0" indent="0" algn="l">
              <a:spcBef>
                <a:spcPts val="600"/>
              </a:spcBef>
              <a:buClr>
                <a:schemeClr val="bg1">
                  <a:lumMod val="50000"/>
                </a:schemeClr>
              </a:buClr>
              <a:buSzPct val="125000"/>
              <a:buFont typeface="Arial" panose="020B0604020202020204" pitchFamily="34" charset="0"/>
              <a:buNone/>
              <a:defRPr sz="1400" b="0" i="0">
                <a:solidFill>
                  <a:schemeClr val="bg2"/>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36" name="Text Placeholder 2">
            <a:extLst>
              <a:ext uri="{FF2B5EF4-FFF2-40B4-BE49-F238E27FC236}">
                <a16:creationId xmlns:a16="http://schemas.microsoft.com/office/drawing/2014/main" id="{BD11603C-59B8-4FC2-97A6-FA9D7C86E67F}"/>
              </a:ext>
            </a:extLst>
          </p:cNvPr>
          <p:cNvSpPr>
            <a:spLocks noGrp="1"/>
          </p:cNvSpPr>
          <p:nvPr>
            <p:ph type="body" idx="80" hasCustomPrompt="1"/>
          </p:nvPr>
        </p:nvSpPr>
        <p:spPr>
          <a:xfrm>
            <a:off x="9459951" y="4784422"/>
            <a:ext cx="1908000" cy="280200"/>
          </a:xfrm>
        </p:spPr>
        <p:txBody>
          <a:bodyPr lIns="0" tIns="0" rIns="0" bIns="0" anchor="b">
            <a:normAutofit/>
          </a:bodyPr>
          <a:lstStyle>
            <a:lvl1pPr marL="0" indent="0" algn="l">
              <a:buFont typeface="Arial" panose="020B0604020202020204" pitchFamily="34" charset="0"/>
              <a:buNone/>
              <a:defRPr sz="22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text</a:t>
            </a:r>
          </a:p>
        </p:txBody>
      </p:sp>
      <p:sp>
        <p:nvSpPr>
          <p:cNvPr id="37" name="Text Placeholder 11">
            <a:extLst>
              <a:ext uri="{FF2B5EF4-FFF2-40B4-BE49-F238E27FC236}">
                <a16:creationId xmlns:a16="http://schemas.microsoft.com/office/drawing/2014/main" id="{6E490732-5FB8-4E3E-9D69-E5406F92F7FB}"/>
              </a:ext>
            </a:extLst>
          </p:cNvPr>
          <p:cNvSpPr>
            <a:spLocks noGrp="1"/>
          </p:cNvSpPr>
          <p:nvPr>
            <p:ph type="body" sz="quarter" idx="81"/>
          </p:nvPr>
        </p:nvSpPr>
        <p:spPr>
          <a:xfrm>
            <a:off x="9459951" y="5110596"/>
            <a:ext cx="1908000" cy="214088"/>
          </a:xfrm>
        </p:spPr>
        <p:txBody>
          <a:bodyPr lIns="0" tIns="0" rIns="0" bIns="0">
            <a:normAutofit/>
          </a:bodyPr>
          <a:lstStyle>
            <a:lvl1pPr marL="0" indent="0" algn="l">
              <a:spcBef>
                <a:spcPts val="600"/>
              </a:spcBef>
              <a:buClr>
                <a:schemeClr val="bg1">
                  <a:lumMod val="50000"/>
                </a:schemeClr>
              </a:buClr>
              <a:buSzPct val="125000"/>
              <a:buFont typeface="Arial" panose="020B0604020202020204" pitchFamily="34" charset="0"/>
              <a:buNone/>
              <a:defRPr sz="1400" b="0" i="0">
                <a:solidFill>
                  <a:schemeClr val="bg2"/>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9" name="Rectangle 8">
            <a:extLst>
              <a:ext uri="{FF2B5EF4-FFF2-40B4-BE49-F238E27FC236}">
                <a16:creationId xmlns:a16="http://schemas.microsoft.com/office/drawing/2014/main" id="{E86A0EC4-BC37-4FC9-9F26-E3C1334A4C34}"/>
              </a:ext>
            </a:extLst>
          </p:cNvPr>
          <p:cNvSpPr/>
          <p:nvPr userDrawn="1"/>
        </p:nvSpPr>
        <p:spPr>
          <a:xfrm>
            <a:off x="5381032" y="3305997"/>
            <a:ext cx="265176" cy="266400"/>
          </a:xfrm>
          <a:prstGeom prst="rect">
            <a:avLst/>
          </a:prstGeom>
          <a:solidFill>
            <a:srgbClr val="21468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dirty="0"/>
          </a:p>
        </p:txBody>
      </p:sp>
      <p:sp>
        <p:nvSpPr>
          <p:cNvPr id="38" name="Rectangle 37">
            <a:extLst>
              <a:ext uri="{FF2B5EF4-FFF2-40B4-BE49-F238E27FC236}">
                <a16:creationId xmlns:a16="http://schemas.microsoft.com/office/drawing/2014/main" id="{81BD5238-9183-4891-90FE-BFADE39D52EE}"/>
              </a:ext>
            </a:extLst>
          </p:cNvPr>
          <p:cNvSpPr/>
          <p:nvPr userDrawn="1"/>
        </p:nvSpPr>
        <p:spPr>
          <a:xfrm>
            <a:off x="7416049" y="3305997"/>
            <a:ext cx="265176" cy="2664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dirty="0"/>
          </a:p>
        </p:txBody>
      </p:sp>
      <p:sp>
        <p:nvSpPr>
          <p:cNvPr id="39" name="Rectangle 38">
            <a:extLst>
              <a:ext uri="{FF2B5EF4-FFF2-40B4-BE49-F238E27FC236}">
                <a16:creationId xmlns:a16="http://schemas.microsoft.com/office/drawing/2014/main" id="{92B2D4CE-3326-4F5C-847C-7ADD21460FA5}"/>
              </a:ext>
            </a:extLst>
          </p:cNvPr>
          <p:cNvSpPr/>
          <p:nvPr userDrawn="1"/>
        </p:nvSpPr>
        <p:spPr>
          <a:xfrm>
            <a:off x="9451066" y="3305997"/>
            <a:ext cx="265176" cy="266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dirty="0"/>
          </a:p>
        </p:txBody>
      </p:sp>
      <p:sp>
        <p:nvSpPr>
          <p:cNvPr id="40" name="Rectangle 39">
            <a:extLst>
              <a:ext uri="{FF2B5EF4-FFF2-40B4-BE49-F238E27FC236}">
                <a16:creationId xmlns:a16="http://schemas.microsoft.com/office/drawing/2014/main" id="{CBFBD00C-155A-4E35-84F8-6154CA214B93}"/>
              </a:ext>
            </a:extLst>
          </p:cNvPr>
          <p:cNvSpPr/>
          <p:nvPr userDrawn="1"/>
        </p:nvSpPr>
        <p:spPr>
          <a:xfrm>
            <a:off x="5381032" y="4401622"/>
            <a:ext cx="265176" cy="266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dirty="0"/>
          </a:p>
        </p:txBody>
      </p:sp>
      <p:sp>
        <p:nvSpPr>
          <p:cNvPr id="41" name="Rectangle 40">
            <a:extLst>
              <a:ext uri="{FF2B5EF4-FFF2-40B4-BE49-F238E27FC236}">
                <a16:creationId xmlns:a16="http://schemas.microsoft.com/office/drawing/2014/main" id="{B80A9D06-023A-4BEC-A29D-DB94D1C5D09B}"/>
              </a:ext>
            </a:extLst>
          </p:cNvPr>
          <p:cNvSpPr/>
          <p:nvPr userDrawn="1"/>
        </p:nvSpPr>
        <p:spPr>
          <a:xfrm>
            <a:off x="7416049" y="4401622"/>
            <a:ext cx="265176" cy="2664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dirty="0"/>
          </a:p>
        </p:txBody>
      </p:sp>
      <p:sp>
        <p:nvSpPr>
          <p:cNvPr id="42" name="Rectangle 41">
            <a:extLst>
              <a:ext uri="{FF2B5EF4-FFF2-40B4-BE49-F238E27FC236}">
                <a16:creationId xmlns:a16="http://schemas.microsoft.com/office/drawing/2014/main" id="{B7783EDA-47B1-4EE9-9DF1-72DA4FBB6EBB}"/>
              </a:ext>
            </a:extLst>
          </p:cNvPr>
          <p:cNvSpPr/>
          <p:nvPr userDrawn="1"/>
        </p:nvSpPr>
        <p:spPr>
          <a:xfrm>
            <a:off x="9451066" y="4401622"/>
            <a:ext cx="265176" cy="2664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dirty="0"/>
          </a:p>
        </p:txBody>
      </p:sp>
      <p:sp>
        <p:nvSpPr>
          <p:cNvPr id="12" name="Chart Placeholder 11">
            <a:extLst>
              <a:ext uri="{FF2B5EF4-FFF2-40B4-BE49-F238E27FC236}">
                <a16:creationId xmlns:a16="http://schemas.microsoft.com/office/drawing/2014/main" id="{0A6297C2-03D3-4827-8174-BFCF830BF105}"/>
              </a:ext>
            </a:extLst>
          </p:cNvPr>
          <p:cNvSpPr>
            <a:spLocks noGrp="1"/>
          </p:cNvSpPr>
          <p:nvPr>
            <p:ph type="chart" sz="quarter" idx="82"/>
          </p:nvPr>
        </p:nvSpPr>
        <p:spPr>
          <a:xfrm>
            <a:off x="839788" y="2039527"/>
            <a:ext cx="4110037" cy="3284948"/>
          </a:xfrm>
        </p:spPr>
        <p:txBody>
          <a:bodyPr anchor="ctr" anchorCtr="0">
            <a:normAutofit/>
          </a:bodyPr>
          <a:lstStyle>
            <a:lvl1pPr marL="0" indent="0" algn="ctr">
              <a:buNone/>
              <a:defRPr sz="1400"/>
            </a:lvl1pPr>
          </a:lstStyle>
          <a:p>
            <a:r>
              <a:rPr lang="en-US" noProof="0"/>
              <a:t>Click icon to add chart</a:t>
            </a:r>
            <a:endParaRPr lang="en-US" noProof="0" dirty="0"/>
          </a:p>
        </p:txBody>
      </p:sp>
      <p:sp>
        <p:nvSpPr>
          <p:cNvPr id="47" name="Picture Placeholder 11">
            <a:extLst>
              <a:ext uri="{FF2B5EF4-FFF2-40B4-BE49-F238E27FC236}">
                <a16:creationId xmlns:a16="http://schemas.microsoft.com/office/drawing/2014/main" id="{99F0FD6D-EAFC-4719-A178-145AF6E9077F}"/>
              </a:ext>
            </a:extLst>
          </p:cNvPr>
          <p:cNvSpPr>
            <a:spLocks noGrp="1"/>
          </p:cNvSpPr>
          <p:nvPr>
            <p:ph type="pic" sz="quarter" idx="50"/>
          </p:nvPr>
        </p:nvSpPr>
        <p:spPr>
          <a:xfrm>
            <a:off x="9409913" y="851603"/>
            <a:ext cx="1938528" cy="393192"/>
          </a:xfrm>
          <a:prstGeom prst="roundRect">
            <a:avLst/>
          </a:prstGeom>
        </p:spPr>
        <p:txBody>
          <a:bodyPr anchor="ctr" anchorCtr="0">
            <a:normAutofit/>
          </a:bodyPr>
          <a:lstStyle>
            <a:lvl1pPr marL="0" indent="0" algn="ctr">
              <a:buNone/>
              <a:defRPr sz="1600">
                <a:solidFill>
                  <a:schemeClr val="bg1"/>
                </a:solidFill>
              </a:defRPr>
            </a:lvl1pPr>
          </a:lstStyle>
          <a:p>
            <a:r>
              <a:rPr lang="en-US" noProof="0"/>
              <a:t>Click icon to add picture</a:t>
            </a:r>
            <a:endParaRPr lang="en-US" noProof="0" dirty="0"/>
          </a:p>
        </p:txBody>
      </p:sp>
    </p:spTree>
    <p:extLst>
      <p:ext uri="{BB962C8B-B14F-4D97-AF65-F5344CB8AC3E}">
        <p14:creationId xmlns:p14="http://schemas.microsoft.com/office/powerpoint/2010/main" val="34683154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Text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66225329-2B3F-4E19-87FA-6CF5BB878D23}"/>
              </a:ext>
            </a:extLst>
          </p:cNvPr>
          <p:cNvSpPr/>
          <p:nvPr userDrawn="1"/>
        </p:nvSpPr>
        <p:spPr>
          <a:xfrm>
            <a:off x="0" y="0"/>
            <a:ext cx="12192000" cy="68580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3" name="Rectangle 12">
            <a:extLst>
              <a:ext uri="{FF2B5EF4-FFF2-40B4-BE49-F238E27FC236}">
                <a16:creationId xmlns:a16="http://schemas.microsoft.com/office/drawing/2014/main" id="{3B142097-9D10-4804-A189-9D860F05AC59}"/>
              </a:ext>
            </a:extLst>
          </p:cNvPr>
          <p:cNvSpPr/>
          <p:nvPr userDrawn="1"/>
        </p:nvSpPr>
        <p:spPr>
          <a:xfrm>
            <a:off x="0" y="2807208"/>
            <a:ext cx="12192000" cy="4050792"/>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5" name="Date Placeholder 4">
            <a:extLst>
              <a:ext uri="{FF2B5EF4-FFF2-40B4-BE49-F238E27FC236}">
                <a16:creationId xmlns:a16="http://schemas.microsoft.com/office/drawing/2014/main" id="{C32F87FB-CCAF-450C-B1BC-067126CC6B11}"/>
              </a:ext>
            </a:extLst>
          </p:cNvPr>
          <p:cNvSpPr>
            <a:spLocks noGrp="1"/>
          </p:cNvSpPr>
          <p:nvPr>
            <p:ph type="dt" sz="half" idx="10"/>
          </p:nvPr>
        </p:nvSpPr>
        <p:spPr/>
        <p:txBody>
          <a:bodyPr/>
          <a:lstStyle/>
          <a:p>
            <a:fld id="{A8392A16-0E09-486C-9A28-B508902D11B6}" type="datetime1">
              <a:rPr lang="en-US" noProof="0" smtClean="0"/>
              <a:t>9/10/2024</a:t>
            </a:fld>
            <a:endParaRPr lang="en-US" noProof="0" dirty="0"/>
          </a:p>
        </p:txBody>
      </p:sp>
      <p:sp>
        <p:nvSpPr>
          <p:cNvPr id="6" name="Footer Placeholder 5">
            <a:extLst>
              <a:ext uri="{FF2B5EF4-FFF2-40B4-BE49-F238E27FC236}">
                <a16:creationId xmlns:a16="http://schemas.microsoft.com/office/drawing/2014/main" id="{5825AABB-EED6-4CD0-A5E2-A15FCDD4119F}"/>
              </a:ext>
            </a:extLst>
          </p:cNvPr>
          <p:cNvSpPr>
            <a:spLocks noGrp="1"/>
          </p:cNvSpPr>
          <p:nvPr>
            <p:ph type="ftr" sz="quarter" idx="11"/>
          </p:nvPr>
        </p:nvSpPr>
        <p:spPr/>
        <p:txBody>
          <a:bodyPr/>
          <a:lstStyle/>
          <a:p>
            <a:r>
              <a:rPr lang="en-US" noProof="0" dirty="0"/>
              <a:t>ADD A FOOTER</a:t>
            </a:r>
          </a:p>
        </p:txBody>
      </p:sp>
      <p:sp>
        <p:nvSpPr>
          <p:cNvPr id="7" name="Slide Number Placeholder 6">
            <a:extLst>
              <a:ext uri="{FF2B5EF4-FFF2-40B4-BE49-F238E27FC236}">
                <a16:creationId xmlns:a16="http://schemas.microsoft.com/office/drawing/2014/main" id="{5912491C-7FC6-4C1F-9912-4584E8CAA82C}"/>
              </a:ext>
            </a:extLst>
          </p:cNvPr>
          <p:cNvSpPr>
            <a:spLocks noGrp="1"/>
          </p:cNvSpPr>
          <p:nvPr>
            <p:ph type="sldNum" sz="quarter" idx="12"/>
          </p:nvPr>
        </p:nvSpPr>
        <p:spPr/>
        <p:txBody>
          <a:bodyPr/>
          <a:lstStyle/>
          <a:p>
            <a:fld id="{4950F5D8-22E1-4015-8661-E5B1FD28C2DE}" type="slidenum">
              <a:rPr lang="en-US" noProof="0" smtClean="0"/>
              <a:t>‹#›</a:t>
            </a:fld>
            <a:endParaRPr lang="en-US" noProof="0" dirty="0"/>
          </a:p>
        </p:txBody>
      </p:sp>
      <p:sp>
        <p:nvSpPr>
          <p:cNvPr id="10" name="Text Placeholder 2">
            <a:extLst>
              <a:ext uri="{FF2B5EF4-FFF2-40B4-BE49-F238E27FC236}">
                <a16:creationId xmlns:a16="http://schemas.microsoft.com/office/drawing/2014/main" id="{697FFDD0-A08E-4CF1-A48B-295DE8087177}"/>
              </a:ext>
            </a:extLst>
          </p:cNvPr>
          <p:cNvSpPr>
            <a:spLocks noGrp="1"/>
          </p:cNvSpPr>
          <p:nvPr>
            <p:ph type="body" idx="1"/>
          </p:nvPr>
        </p:nvSpPr>
        <p:spPr>
          <a:xfrm>
            <a:off x="831850" y="4096261"/>
            <a:ext cx="4927266" cy="1654052"/>
          </a:xfrm>
        </p:spPr>
        <p:txBody>
          <a:bodyPr lIns="0" tIns="0" rIns="0" bIns="0">
            <a:normAutofit/>
          </a:bodyPr>
          <a:lstStyle>
            <a:lvl1pPr marL="216000" indent="-216000">
              <a:spcBef>
                <a:spcPts val="600"/>
              </a:spcBef>
              <a:buClr>
                <a:schemeClr val="bg1">
                  <a:lumMod val="50000"/>
                </a:schemeClr>
              </a:buClr>
              <a:buFont typeface="Arial" panose="020B0604020202020204" pitchFamily="34" charset="0"/>
              <a:buChar char="•"/>
              <a:defRPr sz="17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Click to edit Master text styles</a:t>
            </a:r>
          </a:p>
        </p:txBody>
      </p:sp>
      <p:sp>
        <p:nvSpPr>
          <p:cNvPr id="11" name="Title 1">
            <a:extLst>
              <a:ext uri="{FF2B5EF4-FFF2-40B4-BE49-F238E27FC236}">
                <a16:creationId xmlns:a16="http://schemas.microsoft.com/office/drawing/2014/main" id="{ED7430E2-DDF4-4D72-AF97-86B66F119B62}"/>
              </a:ext>
            </a:extLst>
          </p:cNvPr>
          <p:cNvSpPr>
            <a:spLocks noGrp="1"/>
          </p:cNvSpPr>
          <p:nvPr>
            <p:ph type="title"/>
          </p:nvPr>
        </p:nvSpPr>
        <p:spPr>
          <a:xfrm>
            <a:off x="838200" y="3324399"/>
            <a:ext cx="10515600" cy="636340"/>
          </a:xfrm>
        </p:spPr>
        <p:txBody>
          <a:bodyPr lIns="0" tIns="0" rIns="0" bIns="0"/>
          <a:lstStyle>
            <a:lvl1pPr>
              <a:defRPr b="1"/>
            </a:lvl1pPr>
          </a:lstStyle>
          <a:p>
            <a:r>
              <a:rPr lang="en-US" noProof="0"/>
              <a:t>Click to edit Master title style</a:t>
            </a:r>
          </a:p>
        </p:txBody>
      </p:sp>
      <p:sp>
        <p:nvSpPr>
          <p:cNvPr id="14" name="Text Placeholder 2">
            <a:extLst>
              <a:ext uri="{FF2B5EF4-FFF2-40B4-BE49-F238E27FC236}">
                <a16:creationId xmlns:a16="http://schemas.microsoft.com/office/drawing/2014/main" id="{A46E1E0F-4E59-4E81-9D45-686A3E2B32EC}"/>
              </a:ext>
            </a:extLst>
          </p:cNvPr>
          <p:cNvSpPr>
            <a:spLocks noGrp="1"/>
          </p:cNvSpPr>
          <p:nvPr>
            <p:ph type="body" idx="14"/>
          </p:nvPr>
        </p:nvSpPr>
        <p:spPr>
          <a:xfrm>
            <a:off x="6424947" y="4096261"/>
            <a:ext cx="4927266" cy="1654052"/>
          </a:xfrm>
        </p:spPr>
        <p:txBody>
          <a:bodyPr lIns="0" tIns="0" rIns="0" bIns="0">
            <a:normAutofit/>
          </a:bodyPr>
          <a:lstStyle>
            <a:lvl1pPr marL="216000" indent="-216000">
              <a:spcBef>
                <a:spcPts val="600"/>
              </a:spcBef>
              <a:buClr>
                <a:schemeClr val="bg1">
                  <a:lumMod val="50000"/>
                </a:schemeClr>
              </a:buClr>
              <a:buFont typeface="Arial" panose="020B0604020202020204" pitchFamily="34" charset="0"/>
              <a:buChar char="•"/>
              <a:defRPr sz="17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Click to edit Master text styles</a:t>
            </a:r>
          </a:p>
        </p:txBody>
      </p:sp>
      <p:sp>
        <p:nvSpPr>
          <p:cNvPr id="15" name="Picture Placeholder 11">
            <a:extLst>
              <a:ext uri="{FF2B5EF4-FFF2-40B4-BE49-F238E27FC236}">
                <a16:creationId xmlns:a16="http://schemas.microsoft.com/office/drawing/2014/main" id="{1C431EA9-1FA6-4AB8-B683-837876623C19}"/>
              </a:ext>
            </a:extLst>
          </p:cNvPr>
          <p:cNvSpPr>
            <a:spLocks noGrp="1"/>
          </p:cNvSpPr>
          <p:nvPr>
            <p:ph type="pic" sz="quarter" idx="50"/>
          </p:nvPr>
        </p:nvSpPr>
        <p:spPr>
          <a:xfrm>
            <a:off x="831850" y="851603"/>
            <a:ext cx="1938528" cy="393192"/>
          </a:xfrm>
          <a:prstGeom prst="roundRect">
            <a:avLst/>
          </a:prstGeom>
        </p:spPr>
        <p:txBody>
          <a:bodyPr anchor="ctr" anchorCtr="0">
            <a:normAutofit/>
          </a:bodyPr>
          <a:lstStyle>
            <a:lvl1pPr marL="0" indent="0" algn="ctr">
              <a:buNone/>
              <a:defRPr sz="1600">
                <a:solidFill>
                  <a:schemeClr val="bg1"/>
                </a:solidFill>
              </a:defRPr>
            </a:lvl1pPr>
          </a:lstStyle>
          <a:p>
            <a:r>
              <a:rPr lang="en-US" noProof="0"/>
              <a:t>Click icon to add picture</a:t>
            </a:r>
            <a:endParaRPr lang="en-US" noProof="0" dirty="0"/>
          </a:p>
        </p:txBody>
      </p:sp>
    </p:spTree>
    <p:extLst>
      <p:ext uri="{BB962C8B-B14F-4D97-AF65-F5344CB8AC3E}">
        <p14:creationId xmlns:p14="http://schemas.microsoft.com/office/powerpoint/2010/main" val="338871472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anks Content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883BD79-B5BB-43E2-BB74-F9008C3AA58F}"/>
              </a:ext>
            </a:extLst>
          </p:cNvPr>
          <p:cNvSpPr/>
          <p:nvPr userDrawn="1"/>
        </p:nvSpPr>
        <p:spPr>
          <a:xfrm>
            <a:off x="0" y="0"/>
            <a:ext cx="12192000" cy="68580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Rectangle 10">
            <a:extLst>
              <a:ext uri="{FF2B5EF4-FFF2-40B4-BE49-F238E27FC236}">
                <a16:creationId xmlns:a16="http://schemas.microsoft.com/office/drawing/2014/main" id="{FBC13AD7-0902-4462-AE2E-A3198854D169}"/>
              </a:ext>
            </a:extLst>
          </p:cNvPr>
          <p:cNvSpPr/>
          <p:nvPr userDrawn="1"/>
        </p:nvSpPr>
        <p:spPr>
          <a:xfrm>
            <a:off x="0" y="0"/>
            <a:ext cx="6583680" cy="6858000"/>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3CF7F729-1298-4F0B-B725-EFAD88305BF0}"/>
              </a:ext>
            </a:extLst>
          </p:cNvPr>
          <p:cNvSpPr>
            <a:spLocks noGrp="1"/>
          </p:cNvSpPr>
          <p:nvPr>
            <p:ph type="title" hasCustomPrompt="1"/>
          </p:nvPr>
        </p:nvSpPr>
        <p:spPr>
          <a:xfrm>
            <a:off x="825458" y="1514007"/>
            <a:ext cx="4585780" cy="1091078"/>
          </a:xfrm>
        </p:spPr>
        <p:txBody>
          <a:bodyPr lIns="0" tIns="0" rIns="0" bIns="0" anchor="b" anchorCtr="0">
            <a:noAutofit/>
          </a:bodyPr>
          <a:lstStyle>
            <a:lvl1pPr>
              <a:defRPr sz="5500"/>
            </a:lvl1pPr>
          </a:lstStyle>
          <a:p>
            <a:r>
              <a:rPr lang="en-US" noProof="0"/>
              <a:t>Thank You!</a:t>
            </a:r>
          </a:p>
        </p:txBody>
      </p:sp>
      <p:sp>
        <p:nvSpPr>
          <p:cNvPr id="7" name="Date Placeholder 6">
            <a:extLst>
              <a:ext uri="{FF2B5EF4-FFF2-40B4-BE49-F238E27FC236}">
                <a16:creationId xmlns:a16="http://schemas.microsoft.com/office/drawing/2014/main" id="{7AC8DEE1-3923-45D0-A00B-AD5831D56CF0}"/>
              </a:ext>
            </a:extLst>
          </p:cNvPr>
          <p:cNvSpPr>
            <a:spLocks noGrp="1"/>
          </p:cNvSpPr>
          <p:nvPr>
            <p:ph type="dt" sz="half" idx="10"/>
          </p:nvPr>
        </p:nvSpPr>
        <p:spPr/>
        <p:txBody>
          <a:bodyPr/>
          <a:lstStyle/>
          <a:p>
            <a:fld id="{C50C1367-C238-4F38-AA31-14342999A430}" type="datetime1">
              <a:rPr lang="en-US" noProof="0" smtClean="0"/>
              <a:t>9/10/2024</a:t>
            </a:fld>
            <a:endParaRPr lang="en-US" noProof="0" dirty="0"/>
          </a:p>
        </p:txBody>
      </p:sp>
      <p:sp>
        <p:nvSpPr>
          <p:cNvPr id="8" name="Footer Placeholder 7">
            <a:extLst>
              <a:ext uri="{FF2B5EF4-FFF2-40B4-BE49-F238E27FC236}">
                <a16:creationId xmlns:a16="http://schemas.microsoft.com/office/drawing/2014/main" id="{488EFA31-738D-4389-B010-AFFC2C33FF64}"/>
              </a:ext>
            </a:extLst>
          </p:cNvPr>
          <p:cNvSpPr>
            <a:spLocks noGrp="1"/>
          </p:cNvSpPr>
          <p:nvPr>
            <p:ph type="ftr" sz="quarter" idx="11"/>
          </p:nvPr>
        </p:nvSpPr>
        <p:spPr/>
        <p:txBody>
          <a:bodyPr/>
          <a:lstStyle/>
          <a:p>
            <a:r>
              <a:rPr lang="en-US" noProof="0" dirty="0"/>
              <a:t>ADD A FOOTER</a:t>
            </a:r>
          </a:p>
        </p:txBody>
      </p:sp>
      <p:sp>
        <p:nvSpPr>
          <p:cNvPr id="9" name="Slide Number Placeholder 8">
            <a:extLst>
              <a:ext uri="{FF2B5EF4-FFF2-40B4-BE49-F238E27FC236}">
                <a16:creationId xmlns:a16="http://schemas.microsoft.com/office/drawing/2014/main" id="{F0437203-A295-48FE-B1AD-A4AE4FD1FFA2}"/>
              </a:ext>
            </a:extLst>
          </p:cNvPr>
          <p:cNvSpPr>
            <a:spLocks noGrp="1"/>
          </p:cNvSpPr>
          <p:nvPr>
            <p:ph type="sldNum" sz="quarter" idx="12"/>
          </p:nvPr>
        </p:nvSpPr>
        <p:spPr/>
        <p:txBody>
          <a:bodyPr/>
          <a:lstStyle/>
          <a:p>
            <a:fld id="{4950F5D8-22E1-4015-8661-E5B1FD28C2DE}" type="slidenum">
              <a:rPr lang="en-US" noProof="0" smtClean="0"/>
              <a:t>‹#›</a:t>
            </a:fld>
            <a:endParaRPr lang="en-US" noProof="0" dirty="0"/>
          </a:p>
        </p:txBody>
      </p:sp>
      <p:sp>
        <p:nvSpPr>
          <p:cNvPr id="13" name="Picture Placeholder 11">
            <a:extLst>
              <a:ext uri="{FF2B5EF4-FFF2-40B4-BE49-F238E27FC236}">
                <a16:creationId xmlns:a16="http://schemas.microsoft.com/office/drawing/2014/main" id="{3A35B9E4-40D9-41FE-A3DD-5A314E6E0B1C}"/>
              </a:ext>
            </a:extLst>
          </p:cNvPr>
          <p:cNvSpPr>
            <a:spLocks noGrp="1"/>
          </p:cNvSpPr>
          <p:nvPr>
            <p:ph type="pic" sz="quarter" idx="14"/>
          </p:nvPr>
        </p:nvSpPr>
        <p:spPr>
          <a:xfrm>
            <a:off x="831850" y="851603"/>
            <a:ext cx="2386800" cy="486000"/>
          </a:xfrm>
          <a:prstGeom prst="roundRect">
            <a:avLst/>
          </a:prstGeom>
        </p:spPr>
        <p:txBody>
          <a:bodyPr anchor="ctr" anchorCtr="0">
            <a:normAutofit/>
          </a:bodyPr>
          <a:lstStyle>
            <a:lvl1pPr marL="0" indent="0" algn="ctr">
              <a:buNone/>
              <a:defRPr sz="1600">
                <a:solidFill>
                  <a:schemeClr val="bg1"/>
                </a:solidFill>
              </a:defRPr>
            </a:lvl1pPr>
          </a:lstStyle>
          <a:p>
            <a:r>
              <a:rPr lang="en-US" noProof="0"/>
              <a:t>Click icon to add picture</a:t>
            </a:r>
            <a:endParaRPr lang="en-US" noProof="0" dirty="0"/>
          </a:p>
        </p:txBody>
      </p:sp>
      <p:sp>
        <p:nvSpPr>
          <p:cNvPr id="12" name="Text Placeholder 3">
            <a:extLst>
              <a:ext uri="{FF2B5EF4-FFF2-40B4-BE49-F238E27FC236}">
                <a16:creationId xmlns:a16="http://schemas.microsoft.com/office/drawing/2014/main" id="{F1815864-FC8F-40F2-AB2F-2E8B29A59E1C}"/>
              </a:ext>
            </a:extLst>
          </p:cNvPr>
          <p:cNvSpPr>
            <a:spLocks noGrp="1"/>
          </p:cNvSpPr>
          <p:nvPr>
            <p:ph type="body" sz="quarter" idx="15" hasCustomPrompt="1"/>
          </p:nvPr>
        </p:nvSpPr>
        <p:spPr>
          <a:xfrm>
            <a:off x="825335" y="3132086"/>
            <a:ext cx="4586288" cy="509472"/>
          </a:xfrm>
        </p:spPr>
        <p:txBody>
          <a:bodyPr lIns="0" tIns="0" rIns="0" bIns="0">
            <a:noAutofit/>
          </a:bodyPr>
          <a:lstStyle>
            <a:lvl1pPr marL="0" indent="0">
              <a:buNone/>
              <a:defRPr sz="3600" b="1">
                <a:solidFill>
                  <a:schemeClr val="bg2"/>
                </a:solidFill>
                <a:latin typeface="+mj-lt"/>
              </a:defRPr>
            </a:lvl1pPr>
            <a:lvl2pPr marL="457200" indent="0">
              <a:buNone/>
              <a:defRPr sz="3600" b="1">
                <a:solidFill>
                  <a:schemeClr val="bg2"/>
                </a:solidFill>
                <a:latin typeface="+mj-lt"/>
              </a:defRPr>
            </a:lvl2pPr>
            <a:lvl3pPr marL="914400" indent="0">
              <a:buNone/>
              <a:defRPr sz="3600" b="1">
                <a:solidFill>
                  <a:schemeClr val="bg2"/>
                </a:solidFill>
                <a:latin typeface="+mj-lt"/>
              </a:defRPr>
            </a:lvl3pPr>
            <a:lvl4pPr marL="1371600" indent="0">
              <a:buNone/>
              <a:defRPr sz="3600" b="1">
                <a:solidFill>
                  <a:schemeClr val="bg2"/>
                </a:solidFill>
                <a:latin typeface="+mj-lt"/>
              </a:defRPr>
            </a:lvl4pPr>
            <a:lvl5pPr marL="1828800" indent="0">
              <a:buNone/>
              <a:defRPr sz="3600" b="1">
                <a:solidFill>
                  <a:schemeClr val="bg2"/>
                </a:solidFill>
                <a:latin typeface="+mj-lt"/>
              </a:defRPr>
            </a:lvl5pPr>
          </a:lstStyle>
          <a:p>
            <a:pPr lvl="0"/>
            <a:r>
              <a:rPr lang="en-US" noProof="0"/>
              <a:t>Allan Mattsson</a:t>
            </a:r>
          </a:p>
        </p:txBody>
      </p:sp>
      <p:sp>
        <p:nvSpPr>
          <p:cNvPr id="14" name="Text Placeholder 3">
            <a:extLst>
              <a:ext uri="{FF2B5EF4-FFF2-40B4-BE49-F238E27FC236}">
                <a16:creationId xmlns:a16="http://schemas.microsoft.com/office/drawing/2014/main" id="{EF892DC1-71DA-42B0-9222-A94944D56D86}"/>
              </a:ext>
            </a:extLst>
          </p:cNvPr>
          <p:cNvSpPr>
            <a:spLocks noGrp="1"/>
          </p:cNvSpPr>
          <p:nvPr>
            <p:ph type="body" sz="quarter" idx="16" hasCustomPrompt="1"/>
          </p:nvPr>
        </p:nvSpPr>
        <p:spPr>
          <a:xfrm>
            <a:off x="831850" y="3703834"/>
            <a:ext cx="4586288" cy="230941"/>
          </a:xfrm>
        </p:spPr>
        <p:txBody>
          <a:bodyPr lIns="0" tIns="0" rIns="0" bIns="0">
            <a:noAutofit/>
          </a:bodyPr>
          <a:lstStyle>
            <a:lvl1pPr marL="0" indent="0">
              <a:buNone/>
              <a:defRPr sz="1700" b="1">
                <a:solidFill>
                  <a:schemeClr val="bg2"/>
                </a:solidFill>
                <a:latin typeface="+mn-lt"/>
              </a:defRPr>
            </a:lvl1pPr>
            <a:lvl2pPr marL="457200" indent="0">
              <a:buNone/>
              <a:defRPr sz="3600" b="1">
                <a:solidFill>
                  <a:schemeClr val="bg2"/>
                </a:solidFill>
                <a:latin typeface="+mj-lt"/>
              </a:defRPr>
            </a:lvl2pPr>
            <a:lvl3pPr marL="914400" indent="0">
              <a:buNone/>
              <a:defRPr sz="3600" b="1">
                <a:solidFill>
                  <a:schemeClr val="bg2"/>
                </a:solidFill>
                <a:latin typeface="+mj-lt"/>
              </a:defRPr>
            </a:lvl3pPr>
            <a:lvl4pPr marL="1371600" indent="0">
              <a:buNone/>
              <a:defRPr sz="3600" b="1">
                <a:solidFill>
                  <a:schemeClr val="bg2"/>
                </a:solidFill>
                <a:latin typeface="+mj-lt"/>
              </a:defRPr>
            </a:lvl4pPr>
            <a:lvl5pPr marL="1828800" indent="0">
              <a:buNone/>
              <a:defRPr sz="3600" b="1">
                <a:solidFill>
                  <a:schemeClr val="bg2"/>
                </a:solidFill>
                <a:latin typeface="+mj-lt"/>
              </a:defRPr>
            </a:lvl5pPr>
          </a:lstStyle>
          <a:p>
            <a:pPr lvl="0"/>
            <a:r>
              <a:rPr lang="en-US" noProof="0"/>
              <a:t>Phone:</a:t>
            </a:r>
          </a:p>
        </p:txBody>
      </p:sp>
      <p:sp>
        <p:nvSpPr>
          <p:cNvPr id="15" name="Text Placeholder 3">
            <a:extLst>
              <a:ext uri="{FF2B5EF4-FFF2-40B4-BE49-F238E27FC236}">
                <a16:creationId xmlns:a16="http://schemas.microsoft.com/office/drawing/2014/main" id="{0717FFFD-9D64-40AB-9C05-B5348E9B83FE}"/>
              </a:ext>
            </a:extLst>
          </p:cNvPr>
          <p:cNvSpPr>
            <a:spLocks noGrp="1"/>
          </p:cNvSpPr>
          <p:nvPr>
            <p:ph type="body" sz="quarter" idx="17" hasCustomPrompt="1"/>
          </p:nvPr>
        </p:nvSpPr>
        <p:spPr>
          <a:xfrm>
            <a:off x="824950" y="3946707"/>
            <a:ext cx="4586288" cy="290167"/>
          </a:xfrm>
        </p:spPr>
        <p:txBody>
          <a:bodyPr lIns="0" tIns="0" rIns="0" bIns="0">
            <a:noAutofit/>
          </a:bodyPr>
          <a:lstStyle>
            <a:lvl1pPr marL="0" indent="0">
              <a:buNone/>
              <a:defRPr sz="2800" b="0">
                <a:solidFill>
                  <a:schemeClr val="bg1"/>
                </a:solidFill>
                <a:latin typeface="+mn-lt"/>
              </a:defRPr>
            </a:lvl1pPr>
            <a:lvl2pPr marL="457200" indent="0">
              <a:buNone/>
              <a:defRPr sz="3600" b="1">
                <a:solidFill>
                  <a:schemeClr val="bg2"/>
                </a:solidFill>
                <a:latin typeface="+mj-lt"/>
              </a:defRPr>
            </a:lvl2pPr>
            <a:lvl3pPr marL="914400" indent="0">
              <a:buNone/>
              <a:defRPr sz="3600" b="1">
                <a:solidFill>
                  <a:schemeClr val="bg2"/>
                </a:solidFill>
                <a:latin typeface="+mj-lt"/>
              </a:defRPr>
            </a:lvl3pPr>
            <a:lvl4pPr marL="1371600" indent="0">
              <a:buNone/>
              <a:defRPr sz="3600" b="1">
                <a:solidFill>
                  <a:schemeClr val="bg2"/>
                </a:solidFill>
                <a:latin typeface="+mj-lt"/>
              </a:defRPr>
            </a:lvl4pPr>
            <a:lvl5pPr marL="1828800" indent="0">
              <a:buNone/>
              <a:defRPr sz="3600" b="1">
                <a:solidFill>
                  <a:schemeClr val="bg2"/>
                </a:solidFill>
                <a:latin typeface="+mj-lt"/>
              </a:defRPr>
            </a:lvl5pPr>
          </a:lstStyle>
          <a:p>
            <a:pPr lvl="0"/>
            <a:r>
              <a:rPr lang="en-US" noProof="0"/>
              <a:t>208-555-0183</a:t>
            </a:r>
          </a:p>
        </p:txBody>
      </p:sp>
      <p:sp>
        <p:nvSpPr>
          <p:cNvPr id="16" name="Text Placeholder 3">
            <a:extLst>
              <a:ext uri="{FF2B5EF4-FFF2-40B4-BE49-F238E27FC236}">
                <a16:creationId xmlns:a16="http://schemas.microsoft.com/office/drawing/2014/main" id="{FD85ADCA-D658-49E9-B312-5F5BFFDF252B}"/>
              </a:ext>
            </a:extLst>
          </p:cNvPr>
          <p:cNvSpPr>
            <a:spLocks noGrp="1"/>
          </p:cNvSpPr>
          <p:nvPr>
            <p:ph type="body" sz="quarter" idx="18" hasCustomPrompt="1"/>
          </p:nvPr>
        </p:nvSpPr>
        <p:spPr>
          <a:xfrm>
            <a:off x="838750" y="4423954"/>
            <a:ext cx="4586288" cy="230941"/>
          </a:xfrm>
        </p:spPr>
        <p:txBody>
          <a:bodyPr lIns="0" tIns="0" rIns="0" bIns="0">
            <a:noAutofit/>
          </a:bodyPr>
          <a:lstStyle>
            <a:lvl1pPr marL="0" indent="0">
              <a:buNone/>
              <a:defRPr sz="1700" b="1">
                <a:solidFill>
                  <a:schemeClr val="bg2"/>
                </a:solidFill>
                <a:latin typeface="+mn-lt"/>
              </a:defRPr>
            </a:lvl1pPr>
            <a:lvl2pPr marL="457200" indent="0">
              <a:buNone/>
              <a:defRPr sz="3600" b="1">
                <a:solidFill>
                  <a:schemeClr val="bg2"/>
                </a:solidFill>
                <a:latin typeface="+mj-lt"/>
              </a:defRPr>
            </a:lvl2pPr>
            <a:lvl3pPr marL="914400" indent="0">
              <a:buNone/>
              <a:defRPr sz="3600" b="1">
                <a:solidFill>
                  <a:schemeClr val="bg2"/>
                </a:solidFill>
                <a:latin typeface="+mj-lt"/>
              </a:defRPr>
            </a:lvl3pPr>
            <a:lvl4pPr marL="1371600" indent="0">
              <a:buNone/>
              <a:defRPr sz="3600" b="1">
                <a:solidFill>
                  <a:schemeClr val="bg2"/>
                </a:solidFill>
                <a:latin typeface="+mj-lt"/>
              </a:defRPr>
            </a:lvl4pPr>
            <a:lvl5pPr marL="1828800" indent="0">
              <a:buNone/>
              <a:defRPr sz="3600" b="1">
                <a:solidFill>
                  <a:schemeClr val="bg2"/>
                </a:solidFill>
                <a:latin typeface="+mj-lt"/>
              </a:defRPr>
            </a:lvl5pPr>
          </a:lstStyle>
          <a:p>
            <a:pPr lvl="0"/>
            <a:r>
              <a:rPr lang="en-US" noProof="0"/>
              <a:t>Email:</a:t>
            </a:r>
          </a:p>
        </p:txBody>
      </p:sp>
      <p:sp>
        <p:nvSpPr>
          <p:cNvPr id="17" name="Text Placeholder 3">
            <a:extLst>
              <a:ext uri="{FF2B5EF4-FFF2-40B4-BE49-F238E27FC236}">
                <a16:creationId xmlns:a16="http://schemas.microsoft.com/office/drawing/2014/main" id="{D200E180-BBC5-45C4-B9FE-291D676739E2}"/>
              </a:ext>
            </a:extLst>
          </p:cNvPr>
          <p:cNvSpPr>
            <a:spLocks noGrp="1"/>
          </p:cNvSpPr>
          <p:nvPr>
            <p:ph type="body" sz="quarter" idx="19" hasCustomPrompt="1"/>
          </p:nvPr>
        </p:nvSpPr>
        <p:spPr>
          <a:xfrm>
            <a:off x="831850" y="4650785"/>
            <a:ext cx="4586288" cy="364479"/>
          </a:xfrm>
        </p:spPr>
        <p:txBody>
          <a:bodyPr lIns="0" tIns="0" rIns="0" bIns="0">
            <a:noAutofit/>
          </a:bodyPr>
          <a:lstStyle>
            <a:lvl1pPr marL="0" indent="0">
              <a:buNone/>
              <a:defRPr sz="2800" b="0">
                <a:solidFill>
                  <a:schemeClr val="bg1"/>
                </a:solidFill>
                <a:latin typeface="+mn-lt"/>
              </a:defRPr>
            </a:lvl1pPr>
            <a:lvl2pPr marL="457200" indent="0">
              <a:buNone/>
              <a:defRPr sz="3600" b="1">
                <a:solidFill>
                  <a:schemeClr val="bg2"/>
                </a:solidFill>
                <a:latin typeface="+mj-lt"/>
              </a:defRPr>
            </a:lvl2pPr>
            <a:lvl3pPr marL="914400" indent="0">
              <a:buNone/>
              <a:defRPr sz="3600" b="1">
                <a:solidFill>
                  <a:schemeClr val="bg2"/>
                </a:solidFill>
                <a:latin typeface="+mj-lt"/>
              </a:defRPr>
            </a:lvl3pPr>
            <a:lvl4pPr marL="1371600" indent="0">
              <a:buNone/>
              <a:defRPr sz="3600" b="1">
                <a:solidFill>
                  <a:schemeClr val="bg2"/>
                </a:solidFill>
                <a:latin typeface="+mj-lt"/>
              </a:defRPr>
            </a:lvl4pPr>
            <a:lvl5pPr marL="1828800" indent="0">
              <a:buNone/>
              <a:defRPr sz="3600" b="1">
                <a:solidFill>
                  <a:schemeClr val="bg2"/>
                </a:solidFill>
                <a:latin typeface="+mj-lt"/>
              </a:defRPr>
            </a:lvl5pPr>
          </a:lstStyle>
          <a:p>
            <a:pPr lvl="0"/>
            <a:r>
              <a:rPr lang="en-US" noProof="0"/>
              <a:t>alaan@fineartschool.net</a:t>
            </a:r>
          </a:p>
        </p:txBody>
      </p:sp>
      <p:sp>
        <p:nvSpPr>
          <p:cNvPr id="18" name="Text Placeholder 3">
            <a:extLst>
              <a:ext uri="{FF2B5EF4-FFF2-40B4-BE49-F238E27FC236}">
                <a16:creationId xmlns:a16="http://schemas.microsoft.com/office/drawing/2014/main" id="{5E52E9F4-4D2A-4D77-A34F-A611634DDD9F}"/>
              </a:ext>
            </a:extLst>
          </p:cNvPr>
          <p:cNvSpPr>
            <a:spLocks noGrp="1"/>
          </p:cNvSpPr>
          <p:nvPr>
            <p:ph type="body" sz="quarter" idx="20" hasCustomPrompt="1"/>
          </p:nvPr>
        </p:nvSpPr>
        <p:spPr>
          <a:xfrm>
            <a:off x="831850" y="5153025"/>
            <a:ext cx="4586288" cy="230941"/>
          </a:xfrm>
        </p:spPr>
        <p:txBody>
          <a:bodyPr lIns="0" tIns="0" rIns="0" bIns="0">
            <a:noAutofit/>
          </a:bodyPr>
          <a:lstStyle>
            <a:lvl1pPr marL="0" indent="0">
              <a:buNone/>
              <a:defRPr sz="1700" b="1">
                <a:solidFill>
                  <a:schemeClr val="bg2"/>
                </a:solidFill>
                <a:latin typeface="+mn-lt"/>
              </a:defRPr>
            </a:lvl1pPr>
            <a:lvl2pPr marL="457200" indent="0">
              <a:buNone/>
              <a:defRPr sz="3600" b="1">
                <a:solidFill>
                  <a:schemeClr val="bg2"/>
                </a:solidFill>
                <a:latin typeface="+mj-lt"/>
              </a:defRPr>
            </a:lvl2pPr>
            <a:lvl3pPr marL="914400" indent="0">
              <a:buNone/>
              <a:defRPr sz="3600" b="1">
                <a:solidFill>
                  <a:schemeClr val="bg2"/>
                </a:solidFill>
                <a:latin typeface="+mj-lt"/>
              </a:defRPr>
            </a:lvl3pPr>
            <a:lvl4pPr marL="1371600" indent="0">
              <a:buNone/>
              <a:defRPr sz="3600" b="1">
                <a:solidFill>
                  <a:schemeClr val="bg2"/>
                </a:solidFill>
                <a:latin typeface="+mj-lt"/>
              </a:defRPr>
            </a:lvl4pPr>
            <a:lvl5pPr marL="1828800" indent="0">
              <a:buNone/>
              <a:defRPr sz="3600" b="1">
                <a:solidFill>
                  <a:schemeClr val="bg2"/>
                </a:solidFill>
                <a:latin typeface="+mj-lt"/>
              </a:defRPr>
            </a:lvl5pPr>
          </a:lstStyle>
          <a:p>
            <a:pPr lvl="0"/>
            <a:r>
              <a:rPr lang="en-US" noProof="0"/>
              <a:t>Website:</a:t>
            </a:r>
          </a:p>
        </p:txBody>
      </p:sp>
      <p:sp>
        <p:nvSpPr>
          <p:cNvPr id="19" name="Text Placeholder 3">
            <a:extLst>
              <a:ext uri="{FF2B5EF4-FFF2-40B4-BE49-F238E27FC236}">
                <a16:creationId xmlns:a16="http://schemas.microsoft.com/office/drawing/2014/main" id="{A0CC1407-FB5D-49EA-B205-A8DD06DF0218}"/>
              </a:ext>
            </a:extLst>
          </p:cNvPr>
          <p:cNvSpPr>
            <a:spLocks noGrp="1"/>
          </p:cNvSpPr>
          <p:nvPr>
            <p:ph type="body" sz="quarter" idx="21" hasCustomPrompt="1"/>
          </p:nvPr>
        </p:nvSpPr>
        <p:spPr>
          <a:xfrm>
            <a:off x="824950" y="5363814"/>
            <a:ext cx="4586288" cy="364479"/>
          </a:xfrm>
        </p:spPr>
        <p:txBody>
          <a:bodyPr lIns="0" tIns="0" rIns="0" bIns="0">
            <a:noAutofit/>
          </a:bodyPr>
          <a:lstStyle>
            <a:lvl1pPr marL="0" indent="0">
              <a:buNone/>
              <a:defRPr sz="2800" b="0">
                <a:solidFill>
                  <a:schemeClr val="bg1"/>
                </a:solidFill>
                <a:latin typeface="+mn-lt"/>
              </a:defRPr>
            </a:lvl1pPr>
            <a:lvl2pPr marL="457200" indent="0">
              <a:buNone/>
              <a:defRPr sz="3600" b="1">
                <a:solidFill>
                  <a:schemeClr val="bg2"/>
                </a:solidFill>
                <a:latin typeface="+mj-lt"/>
              </a:defRPr>
            </a:lvl2pPr>
            <a:lvl3pPr marL="914400" indent="0">
              <a:buNone/>
              <a:defRPr sz="3600" b="1">
                <a:solidFill>
                  <a:schemeClr val="bg2"/>
                </a:solidFill>
                <a:latin typeface="+mj-lt"/>
              </a:defRPr>
            </a:lvl3pPr>
            <a:lvl4pPr marL="1371600" indent="0">
              <a:buNone/>
              <a:defRPr sz="3600" b="1">
                <a:solidFill>
                  <a:schemeClr val="bg2"/>
                </a:solidFill>
                <a:latin typeface="+mj-lt"/>
              </a:defRPr>
            </a:lvl4pPr>
            <a:lvl5pPr marL="1828800" indent="0">
              <a:buNone/>
              <a:defRPr sz="3600" b="1">
                <a:solidFill>
                  <a:schemeClr val="bg2"/>
                </a:solidFill>
                <a:latin typeface="+mj-lt"/>
              </a:defRPr>
            </a:lvl5pPr>
          </a:lstStyle>
          <a:p>
            <a:pPr lvl="0"/>
            <a:r>
              <a:rPr lang="en-US" noProof="0"/>
              <a:t>www.fineartschool.net</a:t>
            </a:r>
          </a:p>
        </p:txBody>
      </p:sp>
    </p:spTree>
    <p:extLst>
      <p:ext uri="{BB962C8B-B14F-4D97-AF65-F5344CB8AC3E}">
        <p14:creationId xmlns:p14="http://schemas.microsoft.com/office/powerpoint/2010/main" val="10267576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Appendix Section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66225329-2B3F-4E19-87FA-6CF5BB878D23}"/>
              </a:ext>
            </a:extLst>
          </p:cNvPr>
          <p:cNvSpPr/>
          <p:nvPr userDrawn="1"/>
        </p:nvSpPr>
        <p:spPr>
          <a:xfrm>
            <a:off x="0" y="0"/>
            <a:ext cx="12192000" cy="6858000"/>
          </a:xfrm>
          <a:prstGeom prst="rect">
            <a:avLst/>
          </a:prstGeom>
          <a:blipFill>
            <a:blip r:embed="rId2"/>
            <a:srcRect/>
            <a:stretch>
              <a:fillRect l="-1" r="-3288" b="-329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5" name="Rectangle 14">
            <a:extLst>
              <a:ext uri="{FF2B5EF4-FFF2-40B4-BE49-F238E27FC236}">
                <a16:creationId xmlns:a16="http://schemas.microsoft.com/office/drawing/2014/main" id="{65E2087C-0B0E-4369-B682-3BD45618E7AC}"/>
              </a:ext>
            </a:extLst>
          </p:cNvPr>
          <p:cNvSpPr/>
          <p:nvPr userDrawn="1"/>
        </p:nvSpPr>
        <p:spPr>
          <a:xfrm>
            <a:off x="0" y="0"/>
            <a:ext cx="12192000" cy="6858000"/>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9" name="Rectangle 8">
            <a:extLst>
              <a:ext uri="{FF2B5EF4-FFF2-40B4-BE49-F238E27FC236}">
                <a16:creationId xmlns:a16="http://schemas.microsoft.com/office/drawing/2014/main" id="{6F35480A-D762-4968-B35D-F8EBD1135B65}"/>
              </a:ext>
            </a:extLst>
          </p:cNvPr>
          <p:cNvSpPr/>
          <p:nvPr userDrawn="1"/>
        </p:nvSpPr>
        <p:spPr>
          <a:xfrm>
            <a:off x="0" y="4498848"/>
            <a:ext cx="12192000" cy="235915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1F7FF6A3-D40E-4089-92AF-A2DB4994946A}"/>
              </a:ext>
            </a:extLst>
          </p:cNvPr>
          <p:cNvSpPr>
            <a:spLocks noGrp="1"/>
          </p:cNvSpPr>
          <p:nvPr>
            <p:ph type="title"/>
          </p:nvPr>
        </p:nvSpPr>
        <p:spPr>
          <a:xfrm>
            <a:off x="838200" y="5291317"/>
            <a:ext cx="10515600" cy="636340"/>
          </a:xfrm>
        </p:spPr>
        <p:txBody>
          <a:bodyPr lIns="0" tIns="0" rIns="0" bIns="0"/>
          <a:lstStyle>
            <a:lvl1pPr algn="ctr">
              <a:defRPr b="1"/>
            </a:lvl1pPr>
          </a:lstStyle>
          <a:p>
            <a:r>
              <a:rPr lang="en-US" noProof="0"/>
              <a:t>Click to edit Master title style</a:t>
            </a:r>
          </a:p>
        </p:txBody>
      </p:sp>
      <p:sp>
        <p:nvSpPr>
          <p:cNvPr id="5" name="Date Placeholder 4">
            <a:extLst>
              <a:ext uri="{FF2B5EF4-FFF2-40B4-BE49-F238E27FC236}">
                <a16:creationId xmlns:a16="http://schemas.microsoft.com/office/drawing/2014/main" id="{C32F87FB-CCAF-450C-B1BC-067126CC6B11}"/>
              </a:ext>
            </a:extLst>
          </p:cNvPr>
          <p:cNvSpPr>
            <a:spLocks noGrp="1"/>
          </p:cNvSpPr>
          <p:nvPr>
            <p:ph type="dt" sz="half" idx="10"/>
          </p:nvPr>
        </p:nvSpPr>
        <p:spPr/>
        <p:txBody>
          <a:bodyPr/>
          <a:lstStyle/>
          <a:p>
            <a:fld id="{A8392A16-0E09-486C-9A28-B508902D11B6}" type="datetime1">
              <a:rPr lang="en-US" noProof="0" smtClean="0"/>
              <a:t>9/10/2024</a:t>
            </a:fld>
            <a:endParaRPr lang="en-US" noProof="0" dirty="0"/>
          </a:p>
        </p:txBody>
      </p:sp>
      <p:sp>
        <p:nvSpPr>
          <p:cNvPr id="6" name="Footer Placeholder 5">
            <a:extLst>
              <a:ext uri="{FF2B5EF4-FFF2-40B4-BE49-F238E27FC236}">
                <a16:creationId xmlns:a16="http://schemas.microsoft.com/office/drawing/2014/main" id="{5825AABB-EED6-4CD0-A5E2-A15FCDD4119F}"/>
              </a:ext>
            </a:extLst>
          </p:cNvPr>
          <p:cNvSpPr>
            <a:spLocks noGrp="1"/>
          </p:cNvSpPr>
          <p:nvPr>
            <p:ph type="ftr" sz="quarter" idx="11"/>
          </p:nvPr>
        </p:nvSpPr>
        <p:spPr/>
        <p:txBody>
          <a:bodyPr/>
          <a:lstStyle/>
          <a:p>
            <a:r>
              <a:rPr lang="en-US" noProof="0" dirty="0"/>
              <a:t>ADD A FOOTER</a:t>
            </a:r>
          </a:p>
        </p:txBody>
      </p:sp>
      <p:sp>
        <p:nvSpPr>
          <p:cNvPr id="7" name="Slide Number Placeholder 6">
            <a:extLst>
              <a:ext uri="{FF2B5EF4-FFF2-40B4-BE49-F238E27FC236}">
                <a16:creationId xmlns:a16="http://schemas.microsoft.com/office/drawing/2014/main" id="{5912491C-7FC6-4C1F-9912-4584E8CAA82C}"/>
              </a:ext>
            </a:extLst>
          </p:cNvPr>
          <p:cNvSpPr>
            <a:spLocks noGrp="1"/>
          </p:cNvSpPr>
          <p:nvPr>
            <p:ph type="sldNum" sz="quarter" idx="12"/>
          </p:nvPr>
        </p:nvSpPr>
        <p:spPr/>
        <p:txBody>
          <a:bodyPr/>
          <a:lstStyle/>
          <a:p>
            <a:fld id="{4950F5D8-22E1-4015-8661-E5B1FD28C2DE}" type="slidenum">
              <a:rPr lang="en-US" noProof="0" smtClean="0"/>
              <a:t>‹#›</a:t>
            </a:fld>
            <a:endParaRPr lang="en-US" noProof="0" dirty="0"/>
          </a:p>
        </p:txBody>
      </p:sp>
      <p:sp>
        <p:nvSpPr>
          <p:cNvPr id="14" name="Picture Placeholder 11">
            <a:extLst>
              <a:ext uri="{FF2B5EF4-FFF2-40B4-BE49-F238E27FC236}">
                <a16:creationId xmlns:a16="http://schemas.microsoft.com/office/drawing/2014/main" id="{B21449DB-6E23-41CB-AD61-C3F2044E825A}"/>
              </a:ext>
            </a:extLst>
          </p:cNvPr>
          <p:cNvSpPr>
            <a:spLocks noGrp="1"/>
          </p:cNvSpPr>
          <p:nvPr>
            <p:ph type="pic" sz="quarter" idx="50"/>
          </p:nvPr>
        </p:nvSpPr>
        <p:spPr>
          <a:xfrm>
            <a:off x="5126736" y="851603"/>
            <a:ext cx="1938528" cy="393192"/>
          </a:xfrm>
          <a:prstGeom prst="roundRect">
            <a:avLst/>
          </a:prstGeom>
        </p:spPr>
        <p:txBody>
          <a:bodyPr anchor="ctr" anchorCtr="0">
            <a:normAutofit/>
          </a:bodyPr>
          <a:lstStyle>
            <a:lvl1pPr marL="0" indent="0" algn="ctr">
              <a:buNone/>
              <a:defRPr sz="1600">
                <a:solidFill>
                  <a:schemeClr val="bg1"/>
                </a:solidFill>
              </a:defRPr>
            </a:lvl1pPr>
          </a:lstStyle>
          <a:p>
            <a:r>
              <a:rPr lang="en-US" noProof="0"/>
              <a:t>Click icon to add picture</a:t>
            </a:r>
            <a:endParaRPr lang="en-US" noProof="0" dirty="0"/>
          </a:p>
        </p:txBody>
      </p:sp>
    </p:spTree>
    <p:extLst>
      <p:ext uri="{BB962C8B-B14F-4D97-AF65-F5344CB8AC3E}">
        <p14:creationId xmlns:p14="http://schemas.microsoft.com/office/powerpoint/2010/main" val="24770614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estimonials Content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F1442BA-C2B2-46FE-95B0-C15FF846CEAA}"/>
              </a:ext>
            </a:extLst>
          </p:cNvPr>
          <p:cNvSpPr/>
          <p:nvPr userDrawn="1"/>
        </p:nvSpPr>
        <p:spPr>
          <a:xfrm>
            <a:off x="0" y="0"/>
            <a:ext cx="12192000" cy="68580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3" name="Rectangle 32">
            <a:extLst>
              <a:ext uri="{FF2B5EF4-FFF2-40B4-BE49-F238E27FC236}">
                <a16:creationId xmlns:a16="http://schemas.microsoft.com/office/drawing/2014/main" id="{5160F428-57C5-4F3D-A940-BE104D4E7EB6}"/>
              </a:ext>
            </a:extLst>
          </p:cNvPr>
          <p:cNvSpPr/>
          <p:nvPr userDrawn="1"/>
        </p:nvSpPr>
        <p:spPr>
          <a:xfrm>
            <a:off x="0" y="0"/>
            <a:ext cx="12192000" cy="6857999"/>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6" name="Rectangle 5">
            <a:extLst>
              <a:ext uri="{FF2B5EF4-FFF2-40B4-BE49-F238E27FC236}">
                <a16:creationId xmlns:a16="http://schemas.microsoft.com/office/drawing/2014/main" id="{DD60033C-E502-4C97-87DB-99F01B55681B}"/>
              </a:ext>
            </a:extLst>
          </p:cNvPr>
          <p:cNvSpPr/>
          <p:nvPr userDrawn="1"/>
        </p:nvSpPr>
        <p:spPr>
          <a:xfrm>
            <a:off x="0" y="3541262"/>
            <a:ext cx="12192000" cy="3316737"/>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4B0B20C-63A0-49A1-A09F-99F86387E48E}"/>
              </a:ext>
            </a:extLst>
          </p:cNvPr>
          <p:cNvSpPr>
            <a:spLocks noGrp="1"/>
          </p:cNvSpPr>
          <p:nvPr>
            <p:ph type="title"/>
          </p:nvPr>
        </p:nvSpPr>
        <p:spPr>
          <a:xfrm>
            <a:off x="838199" y="805472"/>
            <a:ext cx="6862011" cy="552848"/>
          </a:xfrm>
        </p:spPr>
        <p:txBody>
          <a:bodyPr lIns="0" tIns="0" rIns="0" bIns="0" anchor="b" anchorCtr="0"/>
          <a:lstStyle/>
          <a:p>
            <a:r>
              <a:rPr lang="en-US" noProof="0"/>
              <a:t>Click to edit Master title style</a:t>
            </a:r>
          </a:p>
        </p:txBody>
      </p:sp>
      <p:sp>
        <p:nvSpPr>
          <p:cNvPr id="3" name="Date Placeholder 2">
            <a:extLst>
              <a:ext uri="{FF2B5EF4-FFF2-40B4-BE49-F238E27FC236}">
                <a16:creationId xmlns:a16="http://schemas.microsoft.com/office/drawing/2014/main" id="{847A35AD-A6B0-4735-8919-A2B1FC60B311}"/>
              </a:ext>
            </a:extLst>
          </p:cNvPr>
          <p:cNvSpPr>
            <a:spLocks noGrp="1"/>
          </p:cNvSpPr>
          <p:nvPr>
            <p:ph type="dt" sz="half" idx="10"/>
          </p:nvPr>
        </p:nvSpPr>
        <p:spPr/>
        <p:txBody>
          <a:bodyPr/>
          <a:lstStyle/>
          <a:p>
            <a:fld id="{8490CABB-6376-4351-BA0C-322104FF72A1}" type="datetime1">
              <a:rPr lang="en-US" noProof="0" smtClean="0"/>
              <a:t>9/10/2024</a:t>
            </a:fld>
            <a:endParaRPr lang="en-US" noProof="0" dirty="0"/>
          </a:p>
        </p:txBody>
      </p:sp>
      <p:sp>
        <p:nvSpPr>
          <p:cNvPr id="4" name="Footer Placeholder 3">
            <a:extLst>
              <a:ext uri="{FF2B5EF4-FFF2-40B4-BE49-F238E27FC236}">
                <a16:creationId xmlns:a16="http://schemas.microsoft.com/office/drawing/2014/main" id="{084BB4B8-6523-4A06-BB13-F2DFA9ADC904}"/>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E6BF61A0-C10F-465A-995A-A16687B4BD2C}"/>
              </a:ext>
            </a:extLst>
          </p:cNvPr>
          <p:cNvSpPr>
            <a:spLocks noGrp="1"/>
          </p:cNvSpPr>
          <p:nvPr>
            <p:ph type="sldNum" sz="quarter" idx="12"/>
          </p:nvPr>
        </p:nvSpPr>
        <p:spPr/>
        <p:txBody>
          <a:bodyPr/>
          <a:lstStyle/>
          <a:p>
            <a:fld id="{4950F5D8-22E1-4015-8661-E5B1FD28C2DE}" type="slidenum">
              <a:rPr lang="en-US" noProof="0" smtClean="0"/>
              <a:t>‹#›</a:t>
            </a:fld>
            <a:endParaRPr lang="en-US" noProof="0" dirty="0"/>
          </a:p>
        </p:txBody>
      </p:sp>
      <p:sp>
        <p:nvSpPr>
          <p:cNvPr id="31" name="Text Placeholder 2">
            <a:extLst>
              <a:ext uri="{FF2B5EF4-FFF2-40B4-BE49-F238E27FC236}">
                <a16:creationId xmlns:a16="http://schemas.microsoft.com/office/drawing/2014/main" id="{E65875B3-5DCE-417D-9AF6-8A9319DAF12F}"/>
              </a:ext>
            </a:extLst>
          </p:cNvPr>
          <p:cNvSpPr>
            <a:spLocks noGrp="1"/>
          </p:cNvSpPr>
          <p:nvPr>
            <p:ph type="body" idx="60" hasCustomPrompt="1"/>
          </p:nvPr>
        </p:nvSpPr>
        <p:spPr>
          <a:xfrm>
            <a:off x="2742719" y="2572232"/>
            <a:ext cx="1908000" cy="591259"/>
          </a:xfrm>
        </p:spPr>
        <p:txBody>
          <a:bodyPr lIns="0" tIns="0" rIns="0" bIns="0" anchor="b">
            <a:normAutofit/>
          </a:bodyPr>
          <a:lstStyle>
            <a:lvl1pPr marL="0" indent="0" algn="l">
              <a:buFont typeface="Arial" panose="020B0604020202020204" pitchFamily="34" charset="0"/>
              <a:buNone/>
              <a:defRPr sz="20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text</a:t>
            </a:r>
          </a:p>
        </p:txBody>
      </p:sp>
      <p:sp>
        <p:nvSpPr>
          <p:cNvPr id="32" name="Text Placeholder 11">
            <a:extLst>
              <a:ext uri="{FF2B5EF4-FFF2-40B4-BE49-F238E27FC236}">
                <a16:creationId xmlns:a16="http://schemas.microsoft.com/office/drawing/2014/main" id="{57610FCE-66D7-48F6-8133-2F14CEABF03C}"/>
              </a:ext>
            </a:extLst>
          </p:cNvPr>
          <p:cNvSpPr>
            <a:spLocks noGrp="1"/>
          </p:cNvSpPr>
          <p:nvPr>
            <p:ph type="body" sz="quarter" idx="61"/>
          </p:nvPr>
        </p:nvSpPr>
        <p:spPr>
          <a:xfrm>
            <a:off x="2742719" y="3209465"/>
            <a:ext cx="1908000" cy="214088"/>
          </a:xfrm>
        </p:spPr>
        <p:txBody>
          <a:bodyPr lIns="0" tIns="0" rIns="0" bIns="0">
            <a:normAutofit/>
          </a:bodyPr>
          <a:lstStyle>
            <a:lvl1pPr marL="0" indent="0" algn="l">
              <a:spcBef>
                <a:spcPts val="600"/>
              </a:spcBef>
              <a:buClr>
                <a:schemeClr val="bg1">
                  <a:lumMod val="50000"/>
                </a:schemeClr>
              </a:buClr>
              <a:buSzPct val="125000"/>
              <a:buFont typeface="Arial" panose="020B0604020202020204" pitchFamily="34" charset="0"/>
              <a:buNone/>
              <a:defRPr sz="1400" b="0" i="0">
                <a:solidFill>
                  <a:schemeClr val="bg2"/>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34" name="Picture Placeholder 10">
            <a:extLst>
              <a:ext uri="{FF2B5EF4-FFF2-40B4-BE49-F238E27FC236}">
                <a16:creationId xmlns:a16="http://schemas.microsoft.com/office/drawing/2014/main" id="{950B3CF8-BCAD-487D-A0EB-0F031B9DFEB6}"/>
              </a:ext>
            </a:extLst>
          </p:cNvPr>
          <p:cNvSpPr>
            <a:spLocks noGrp="1"/>
          </p:cNvSpPr>
          <p:nvPr>
            <p:ph type="pic" sz="quarter" idx="63"/>
          </p:nvPr>
        </p:nvSpPr>
        <p:spPr>
          <a:xfrm>
            <a:off x="1030546" y="2440194"/>
            <a:ext cx="1389888" cy="1389888"/>
          </a:xfrm>
          <a:prstGeom prst="ellipse">
            <a:avLst/>
          </a:prstGeom>
          <a:ln>
            <a:solidFill>
              <a:schemeClr val="bg2"/>
            </a:solidFill>
          </a:ln>
        </p:spPr>
        <p:txBody>
          <a:bodyPr anchor="ctr" anchorCtr="0">
            <a:normAutofit/>
          </a:bodyPr>
          <a:lstStyle>
            <a:lvl1pPr marL="0" indent="0" algn="ctr">
              <a:buNone/>
              <a:defRPr sz="1400"/>
            </a:lvl1pPr>
          </a:lstStyle>
          <a:p>
            <a:r>
              <a:rPr lang="en-US" noProof="0"/>
              <a:t>Click icon to add picture</a:t>
            </a:r>
            <a:endParaRPr lang="en-US" noProof="0" dirty="0"/>
          </a:p>
        </p:txBody>
      </p:sp>
      <p:sp>
        <p:nvSpPr>
          <p:cNvPr id="44" name="Text Placeholder 2">
            <a:extLst>
              <a:ext uri="{FF2B5EF4-FFF2-40B4-BE49-F238E27FC236}">
                <a16:creationId xmlns:a16="http://schemas.microsoft.com/office/drawing/2014/main" id="{A5B0328E-C8F6-40C1-8E47-5E04F8C378BC}"/>
              </a:ext>
            </a:extLst>
          </p:cNvPr>
          <p:cNvSpPr>
            <a:spLocks noGrp="1"/>
          </p:cNvSpPr>
          <p:nvPr>
            <p:ph type="body" idx="71" hasCustomPrompt="1"/>
          </p:nvPr>
        </p:nvSpPr>
        <p:spPr>
          <a:xfrm>
            <a:off x="7916852" y="2572232"/>
            <a:ext cx="1908000" cy="591259"/>
          </a:xfrm>
        </p:spPr>
        <p:txBody>
          <a:bodyPr lIns="0" tIns="0" rIns="0" bIns="0" anchor="b">
            <a:normAutofit/>
          </a:bodyPr>
          <a:lstStyle>
            <a:lvl1pPr marL="0" indent="0" algn="l">
              <a:buFont typeface="Arial" panose="020B0604020202020204" pitchFamily="34" charset="0"/>
              <a:buNone/>
              <a:defRPr sz="20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text</a:t>
            </a:r>
          </a:p>
        </p:txBody>
      </p:sp>
      <p:sp>
        <p:nvSpPr>
          <p:cNvPr id="45" name="Text Placeholder 11">
            <a:extLst>
              <a:ext uri="{FF2B5EF4-FFF2-40B4-BE49-F238E27FC236}">
                <a16:creationId xmlns:a16="http://schemas.microsoft.com/office/drawing/2014/main" id="{FA001AE7-4E42-42A6-9347-729901FA288B}"/>
              </a:ext>
            </a:extLst>
          </p:cNvPr>
          <p:cNvSpPr>
            <a:spLocks noGrp="1"/>
          </p:cNvSpPr>
          <p:nvPr>
            <p:ph type="body" sz="quarter" idx="72"/>
          </p:nvPr>
        </p:nvSpPr>
        <p:spPr>
          <a:xfrm>
            <a:off x="7916852" y="3209465"/>
            <a:ext cx="1908000" cy="214088"/>
          </a:xfrm>
        </p:spPr>
        <p:txBody>
          <a:bodyPr lIns="0" tIns="0" rIns="0" bIns="0">
            <a:normAutofit/>
          </a:bodyPr>
          <a:lstStyle>
            <a:lvl1pPr marL="0" indent="0" algn="l">
              <a:spcBef>
                <a:spcPts val="600"/>
              </a:spcBef>
              <a:buClr>
                <a:schemeClr val="bg1">
                  <a:lumMod val="50000"/>
                </a:schemeClr>
              </a:buClr>
              <a:buSzPct val="125000"/>
              <a:buFont typeface="Arial" panose="020B0604020202020204" pitchFamily="34" charset="0"/>
              <a:buNone/>
              <a:defRPr sz="1400" b="0" i="0">
                <a:solidFill>
                  <a:schemeClr val="bg2"/>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46" name="Picture Placeholder 10">
            <a:extLst>
              <a:ext uri="{FF2B5EF4-FFF2-40B4-BE49-F238E27FC236}">
                <a16:creationId xmlns:a16="http://schemas.microsoft.com/office/drawing/2014/main" id="{C3CA770E-AF5C-412A-8286-39C2516C33FB}"/>
              </a:ext>
            </a:extLst>
          </p:cNvPr>
          <p:cNvSpPr>
            <a:spLocks noGrp="1"/>
          </p:cNvSpPr>
          <p:nvPr>
            <p:ph type="pic" sz="quarter" idx="73"/>
          </p:nvPr>
        </p:nvSpPr>
        <p:spPr>
          <a:xfrm>
            <a:off x="6252805" y="2440194"/>
            <a:ext cx="1389888" cy="1389888"/>
          </a:xfrm>
          <a:prstGeom prst="ellipse">
            <a:avLst/>
          </a:prstGeom>
          <a:ln>
            <a:solidFill>
              <a:schemeClr val="bg2"/>
            </a:solidFill>
          </a:ln>
        </p:spPr>
        <p:txBody>
          <a:bodyPr anchor="ctr" anchorCtr="0">
            <a:normAutofit/>
          </a:bodyPr>
          <a:lstStyle>
            <a:lvl1pPr marL="0" indent="0" algn="ctr">
              <a:buNone/>
              <a:defRPr sz="1400"/>
            </a:lvl1pPr>
          </a:lstStyle>
          <a:p>
            <a:r>
              <a:rPr lang="en-US" noProof="0"/>
              <a:t>Click icon to add picture</a:t>
            </a:r>
            <a:endParaRPr lang="en-US" noProof="0" dirty="0"/>
          </a:p>
        </p:txBody>
      </p:sp>
      <p:sp>
        <p:nvSpPr>
          <p:cNvPr id="28" name="Text Placeholder 11">
            <a:extLst>
              <a:ext uri="{FF2B5EF4-FFF2-40B4-BE49-F238E27FC236}">
                <a16:creationId xmlns:a16="http://schemas.microsoft.com/office/drawing/2014/main" id="{18E76348-9871-4FA1-9460-69F230C89BDA}"/>
              </a:ext>
            </a:extLst>
          </p:cNvPr>
          <p:cNvSpPr>
            <a:spLocks noGrp="1"/>
          </p:cNvSpPr>
          <p:nvPr>
            <p:ph type="body" sz="quarter" idx="74"/>
          </p:nvPr>
        </p:nvSpPr>
        <p:spPr>
          <a:xfrm>
            <a:off x="2742719" y="3874620"/>
            <a:ext cx="3039906" cy="1874702"/>
          </a:xfrm>
        </p:spPr>
        <p:txBody>
          <a:bodyPr lIns="0" tIns="0" rIns="0" bIns="0">
            <a:normAutofit/>
          </a:bodyPr>
          <a:lstStyle>
            <a:lvl1pPr marL="0" indent="0" algn="l">
              <a:spcBef>
                <a:spcPts val="600"/>
              </a:spcBef>
              <a:buClr>
                <a:schemeClr val="bg1">
                  <a:lumMod val="50000"/>
                </a:schemeClr>
              </a:buClr>
              <a:buSzPct val="125000"/>
              <a:buFont typeface="Arial" panose="020B0604020202020204" pitchFamily="34" charset="0"/>
              <a:buNone/>
              <a:defRPr sz="1400" b="0" i="0">
                <a:solidFill>
                  <a:schemeClr val="bg1"/>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29" name="Text Placeholder 11">
            <a:extLst>
              <a:ext uri="{FF2B5EF4-FFF2-40B4-BE49-F238E27FC236}">
                <a16:creationId xmlns:a16="http://schemas.microsoft.com/office/drawing/2014/main" id="{7C11E7F0-ED81-4CB0-8A14-4C97909FDA1C}"/>
              </a:ext>
            </a:extLst>
          </p:cNvPr>
          <p:cNvSpPr>
            <a:spLocks noGrp="1"/>
          </p:cNvSpPr>
          <p:nvPr>
            <p:ph type="body" sz="quarter" idx="75"/>
          </p:nvPr>
        </p:nvSpPr>
        <p:spPr>
          <a:xfrm>
            <a:off x="7916852" y="3874620"/>
            <a:ext cx="3039906" cy="1874702"/>
          </a:xfrm>
        </p:spPr>
        <p:txBody>
          <a:bodyPr lIns="0" tIns="0" rIns="0" bIns="0">
            <a:normAutofit/>
          </a:bodyPr>
          <a:lstStyle>
            <a:lvl1pPr marL="0" indent="0" algn="l">
              <a:spcBef>
                <a:spcPts val="600"/>
              </a:spcBef>
              <a:buClr>
                <a:schemeClr val="bg1">
                  <a:lumMod val="50000"/>
                </a:schemeClr>
              </a:buClr>
              <a:buSzPct val="125000"/>
              <a:buFont typeface="Arial" panose="020B0604020202020204" pitchFamily="34" charset="0"/>
              <a:buNone/>
              <a:defRPr sz="1400" b="0" i="0">
                <a:solidFill>
                  <a:schemeClr val="bg1"/>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35" name="Picture Placeholder 11">
            <a:extLst>
              <a:ext uri="{FF2B5EF4-FFF2-40B4-BE49-F238E27FC236}">
                <a16:creationId xmlns:a16="http://schemas.microsoft.com/office/drawing/2014/main" id="{6B1C1861-9B5E-4FAB-A6BD-7DB0815CBD78}"/>
              </a:ext>
            </a:extLst>
          </p:cNvPr>
          <p:cNvSpPr>
            <a:spLocks noGrp="1"/>
          </p:cNvSpPr>
          <p:nvPr>
            <p:ph type="pic" sz="quarter" idx="50"/>
          </p:nvPr>
        </p:nvSpPr>
        <p:spPr>
          <a:xfrm>
            <a:off x="9409913" y="851603"/>
            <a:ext cx="1938528" cy="393192"/>
          </a:xfrm>
          <a:prstGeom prst="roundRect">
            <a:avLst/>
          </a:prstGeom>
        </p:spPr>
        <p:txBody>
          <a:bodyPr anchor="ctr" anchorCtr="0">
            <a:normAutofit/>
          </a:bodyPr>
          <a:lstStyle>
            <a:lvl1pPr marL="0" indent="0" algn="ctr">
              <a:buNone/>
              <a:defRPr sz="1600">
                <a:solidFill>
                  <a:schemeClr val="bg1"/>
                </a:solidFill>
              </a:defRPr>
            </a:lvl1pPr>
          </a:lstStyle>
          <a:p>
            <a:r>
              <a:rPr lang="en-US" noProof="0"/>
              <a:t>Click icon to add picture</a:t>
            </a:r>
            <a:endParaRPr lang="en-US" noProof="0" dirty="0"/>
          </a:p>
        </p:txBody>
      </p:sp>
    </p:spTree>
    <p:extLst>
      <p:ext uri="{BB962C8B-B14F-4D97-AF65-F5344CB8AC3E}">
        <p14:creationId xmlns:p14="http://schemas.microsoft.com/office/powerpoint/2010/main" val="278877334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 and Caption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F1442BA-C2B2-46FE-95B0-C15FF846CEAA}"/>
              </a:ext>
            </a:extLst>
          </p:cNvPr>
          <p:cNvSpPr/>
          <p:nvPr userDrawn="1"/>
        </p:nvSpPr>
        <p:spPr>
          <a:xfrm>
            <a:off x="0" y="0"/>
            <a:ext cx="12192000" cy="68580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8" name="Rectangle 17">
            <a:extLst>
              <a:ext uri="{FF2B5EF4-FFF2-40B4-BE49-F238E27FC236}">
                <a16:creationId xmlns:a16="http://schemas.microsoft.com/office/drawing/2014/main" id="{01B7F5A1-ACE9-48DF-BB64-61C809D3A883}"/>
              </a:ext>
            </a:extLst>
          </p:cNvPr>
          <p:cNvSpPr/>
          <p:nvPr userDrawn="1"/>
        </p:nvSpPr>
        <p:spPr>
          <a:xfrm>
            <a:off x="0" y="-14228"/>
            <a:ext cx="12192000" cy="685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6" name="Rectangle 5">
            <a:extLst>
              <a:ext uri="{FF2B5EF4-FFF2-40B4-BE49-F238E27FC236}">
                <a16:creationId xmlns:a16="http://schemas.microsoft.com/office/drawing/2014/main" id="{DD60033C-E502-4C97-87DB-99F01B55681B}"/>
              </a:ext>
            </a:extLst>
          </p:cNvPr>
          <p:cNvSpPr/>
          <p:nvPr userDrawn="1"/>
        </p:nvSpPr>
        <p:spPr>
          <a:xfrm>
            <a:off x="0" y="3541262"/>
            <a:ext cx="12192000" cy="3316737"/>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4B0B20C-63A0-49A1-A09F-99F86387E48E}"/>
              </a:ext>
            </a:extLst>
          </p:cNvPr>
          <p:cNvSpPr>
            <a:spLocks noGrp="1"/>
          </p:cNvSpPr>
          <p:nvPr>
            <p:ph type="title"/>
          </p:nvPr>
        </p:nvSpPr>
        <p:spPr>
          <a:xfrm>
            <a:off x="838199" y="805472"/>
            <a:ext cx="6862011" cy="552848"/>
          </a:xfrm>
        </p:spPr>
        <p:txBody>
          <a:bodyPr lIns="0" tIns="0" rIns="0" bIns="0" anchor="b" anchorCtr="0"/>
          <a:lstStyle/>
          <a:p>
            <a:r>
              <a:rPr lang="en-US" noProof="0"/>
              <a:t>Click to edit Master title style</a:t>
            </a:r>
          </a:p>
        </p:txBody>
      </p:sp>
      <p:sp>
        <p:nvSpPr>
          <p:cNvPr id="3" name="Date Placeholder 2">
            <a:extLst>
              <a:ext uri="{FF2B5EF4-FFF2-40B4-BE49-F238E27FC236}">
                <a16:creationId xmlns:a16="http://schemas.microsoft.com/office/drawing/2014/main" id="{847A35AD-A6B0-4735-8919-A2B1FC60B311}"/>
              </a:ext>
            </a:extLst>
          </p:cNvPr>
          <p:cNvSpPr>
            <a:spLocks noGrp="1"/>
          </p:cNvSpPr>
          <p:nvPr>
            <p:ph type="dt" sz="half" idx="10"/>
          </p:nvPr>
        </p:nvSpPr>
        <p:spPr/>
        <p:txBody>
          <a:bodyPr/>
          <a:lstStyle/>
          <a:p>
            <a:fld id="{8490CABB-6376-4351-BA0C-322104FF72A1}" type="datetime1">
              <a:rPr lang="en-US" noProof="0" smtClean="0"/>
              <a:t>9/10/2024</a:t>
            </a:fld>
            <a:endParaRPr lang="en-US" noProof="0" dirty="0"/>
          </a:p>
        </p:txBody>
      </p:sp>
      <p:sp>
        <p:nvSpPr>
          <p:cNvPr id="4" name="Footer Placeholder 3">
            <a:extLst>
              <a:ext uri="{FF2B5EF4-FFF2-40B4-BE49-F238E27FC236}">
                <a16:creationId xmlns:a16="http://schemas.microsoft.com/office/drawing/2014/main" id="{084BB4B8-6523-4A06-BB13-F2DFA9ADC904}"/>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E6BF61A0-C10F-465A-995A-A16687B4BD2C}"/>
              </a:ext>
            </a:extLst>
          </p:cNvPr>
          <p:cNvSpPr>
            <a:spLocks noGrp="1"/>
          </p:cNvSpPr>
          <p:nvPr>
            <p:ph type="sldNum" sz="quarter" idx="12"/>
          </p:nvPr>
        </p:nvSpPr>
        <p:spPr/>
        <p:txBody>
          <a:bodyPr/>
          <a:lstStyle/>
          <a:p>
            <a:fld id="{4950F5D8-22E1-4015-8661-E5B1FD28C2DE}" type="slidenum">
              <a:rPr lang="en-US" noProof="0" smtClean="0"/>
              <a:t>‹#›</a:t>
            </a:fld>
            <a:endParaRPr lang="en-US" noProof="0" dirty="0"/>
          </a:p>
        </p:txBody>
      </p:sp>
      <p:sp>
        <p:nvSpPr>
          <p:cNvPr id="28" name="Text Placeholder 11">
            <a:extLst>
              <a:ext uri="{FF2B5EF4-FFF2-40B4-BE49-F238E27FC236}">
                <a16:creationId xmlns:a16="http://schemas.microsoft.com/office/drawing/2014/main" id="{18E76348-9871-4FA1-9460-69F230C89BDA}"/>
              </a:ext>
            </a:extLst>
          </p:cNvPr>
          <p:cNvSpPr>
            <a:spLocks noGrp="1"/>
          </p:cNvSpPr>
          <p:nvPr>
            <p:ph type="body" sz="quarter" idx="74"/>
          </p:nvPr>
        </p:nvSpPr>
        <p:spPr>
          <a:xfrm>
            <a:off x="839788" y="3938788"/>
            <a:ext cx="4942837" cy="1874702"/>
          </a:xfrm>
        </p:spPr>
        <p:txBody>
          <a:bodyPr lIns="0" tIns="0" rIns="0" bIns="0">
            <a:normAutofit/>
          </a:bodyPr>
          <a:lstStyle>
            <a:lvl1pPr marL="0" indent="0" algn="l">
              <a:spcBef>
                <a:spcPts val="600"/>
              </a:spcBef>
              <a:buClr>
                <a:schemeClr val="bg1">
                  <a:lumMod val="50000"/>
                </a:schemeClr>
              </a:buClr>
              <a:buSzPct val="125000"/>
              <a:buFont typeface="Arial" panose="020B0604020202020204" pitchFamily="34" charset="0"/>
              <a:buNone/>
              <a:defRPr sz="1400" b="0" i="0">
                <a:solidFill>
                  <a:schemeClr val="bg1"/>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29" name="Text Placeholder 11">
            <a:extLst>
              <a:ext uri="{FF2B5EF4-FFF2-40B4-BE49-F238E27FC236}">
                <a16:creationId xmlns:a16="http://schemas.microsoft.com/office/drawing/2014/main" id="{7C11E7F0-ED81-4CB0-8A14-4C97909FDA1C}"/>
              </a:ext>
            </a:extLst>
          </p:cNvPr>
          <p:cNvSpPr>
            <a:spLocks noGrp="1"/>
          </p:cNvSpPr>
          <p:nvPr>
            <p:ph type="body" sz="quarter" idx="75"/>
          </p:nvPr>
        </p:nvSpPr>
        <p:spPr>
          <a:xfrm>
            <a:off x="6409377" y="3938788"/>
            <a:ext cx="4942836" cy="1874702"/>
          </a:xfrm>
        </p:spPr>
        <p:txBody>
          <a:bodyPr lIns="0" tIns="0" rIns="0" bIns="0">
            <a:normAutofit/>
          </a:bodyPr>
          <a:lstStyle>
            <a:lvl1pPr marL="216000" indent="-216000" algn="l">
              <a:spcBef>
                <a:spcPts val="600"/>
              </a:spcBef>
              <a:buClr>
                <a:schemeClr val="bg1">
                  <a:lumMod val="50000"/>
                </a:schemeClr>
              </a:buClr>
              <a:buSzPct val="125000"/>
              <a:buFont typeface="Arial" panose="020B0604020202020204" pitchFamily="34" charset="0"/>
              <a:buChar char="•"/>
              <a:defRPr sz="1400" b="0" i="0">
                <a:solidFill>
                  <a:schemeClr val="bg1"/>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17" name="Text Placeholder 11">
            <a:extLst>
              <a:ext uri="{FF2B5EF4-FFF2-40B4-BE49-F238E27FC236}">
                <a16:creationId xmlns:a16="http://schemas.microsoft.com/office/drawing/2014/main" id="{6118C391-74F9-4973-A7A7-1B372BA2986C}"/>
              </a:ext>
            </a:extLst>
          </p:cNvPr>
          <p:cNvSpPr>
            <a:spLocks noGrp="1"/>
          </p:cNvSpPr>
          <p:nvPr>
            <p:ph type="body" sz="quarter" idx="47"/>
          </p:nvPr>
        </p:nvSpPr>
        <p:spPr>
          <a:xfrm>
            <a:off x="836613" y="1392449"/>
            <a:ext cx="8128800" cy="870309"/>
          </a:xfrm>
        </p:spPr>
        <p:txBody>
          <a:bodyPr lIns="36000" tIns="0" rIns="0" bIns="0">
            <a:normAutofit/>
          </a:bodyPr>
          <a:lstStyle>
            <a:lvl1pPr marL="0" indent="0">
              <a:buClr>
                <a:schemeClr val="tx2"/>
              </a:buClr>
              <a:buSzPct val="125000"/>
              <a:buFont typeface="Wingdings" panose="05000000000000000000" pitchFamily="2" charset="2"/>
              <a:buNone/>
              <a:defRPr sz="1800" i="0">
                <a:solidFill>
                  <a:schemeClr val="tx2"/>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19" name="Picture Placeholder 11">
            <a:extLst>
              <a:ext uri="{FF2B5EF4-FFF2-40B4-BE49-F238E27FC236}">
                <a16:creationId xmlns:a16="http://schemas.microsoft.com/office/drawing/2014/main" id="{9112DCB4-4925-43FD-B9C6-F2236950857F}"/>
              </a:ext>
            </a:extLst>
          </p:cNvPr>
          <p:cNvSpPr>
            <a:spLocks noGrp="1"/>
          </p:cNvSpPr>
          <p:nvPr>
            <p:ph type="pic" sz="quarter" idx="50"/>
          </p:nvPr>
        </p:nvSpPr>
        <p:spPr>
          <a:xfrm>
            <a:off x="9409913" y="851603"/>
            <a:ext cx="1938528" cy="393192"/>
          </a:xfrm>
          <a:prstGeom prst="roundRect">
            <a:avLst/>
          </a:prstGeom>
        </p:spPr>
        <p:txBody>
          <a:bodyPr anchor="ctr" anchorCtr="0">
            <a:normAutofit/>
          </a:bodyPr>
          <a:lstStyle>
            <a:lvl1pPr marL="0" indent="0" algn="ctr">
              <a:buNone/>
              <a:defRPr sz="1600">
                <a:solidFill>
                  <a:schemeClr val="bg1"/>
                </a:solidFill>
              </a:defRPr>
            </a:lvl1pPr>
          </a:lstStyle>
          <a:p>
            <a:r>
              <a:rPr lang="en-US" noProof="0"/>
              <a:t>Click icon to add picture</a:t>
            </a:r>
            <a:endParaRPr lang="en-US" noProof="0" dirty="0"/>
          </a:p>
        </p:txBody>
      </p:sp>
    </p:spTree>
    <p:extLst>
      <p:ext uri="{BB962C8B-B14F-4D97-AF65-F5344CB8AC3E}">
        <p14:creationId xmlns:p14="http://schemas.microsoft.com/office/powerpoint/2010/main" val="172792613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obile Content and Caption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F1442BA-C2B2-46FE-95B0-C15FF846CEAA}"/>
              </a:ext>
            </a:extLst>
          </p:cNvPr>
          <p:cNvSpPr/>
          <p:nvPr userDrawn="1"/>
        </p:nvSpPr>
        <p:spPr>
          <a:xfrm>
            <a:off x="0" y="0"/>
            <a:ext cx="12192000" cy="68580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9" name="Rectangle 18">
            <a:extLst>
              <a:ext uri="{FF2B5EF4-FFF2-40B4-BE49-F238E27FC236}">
                <a16:creationId xmlns:a16="http://schemas.microsoft.com/office/drawing/2014/main" id="{DB6A5190-405E-4BAD-9D24-C60BCE1026AC}"/>
              </a:ext>
            </a:extLst>
          </p:cNvPr>
          <p:cNvSpPr/>
          <p:nvPr userDrawn="1"/>
        </p:nvSpPr>
        <p:spPr>
          <a:xfrm>
            <a:off x="0" y="-336"/>
            <a:ext cx="12192000" cy="6857999"/>
          </a:xfrm>
          <a:prstGeom prst="rect">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6" name="Rectangle 5">
            <a:extLst>
              <a:ext uri="{FF2B5EF4-FFF2-40B4-BE49-F238E27FC236}">
                <a16:creationId xmlns:a16="http://schemas.microsoft.com/office/drawing/2014/main" id="{DD60033C-E502-4C97-87DB-99F01B55681B}"/>
              </a:ext>
            </a:extLst>
          </p:cNvPr>
          <p:cNvSpPr/>
          <p:nvPr userDrawn="1"/>
        </p:nvSpPr>
        <p:spPr>
          <a:xfrm>
            <a:off x="0" y="4050792"/>
            <a:ext cx="12192000" cy="2807208"/>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4B0B20C-63A0-49A1-A09F-99F86387E48E}"/>
              </a:ext>
            </a:extLst>
          </p:cNvPr>
          <p:cNvSpPr>
            <a:spLocks noGrp="1"/>
          </p:cNvSpPr>
          <p:nvPr>
            <p:ph type="title"/>
          </p:nvPr>
        </p:nvSpPr>
        <p:spPr>
          <a:xfrm>
            <a:off x="838199" y="805472"/>
            <a:ext cx="6862011" cy="552848"/>
          </a:xfrm>
        </p:spPr>
        <p:txBody>
          <a:bodyPr lIns="0" tIns="0" rIns="0" bIns="0" anchor="b" anchorCtr="0"/>
          <a:lstStyle/>
          <a:p>
            <a:r>
              <a:rPr lang="en-US" noProof="0"/>
              <a:t>Click to edit Master title style</a:t>
            </a:r>
          </a:p>
        </p:txBody>
      </p:sp>
      <p:sp>
        <p:nvSpPr>
          <p:cNvPr id="3" name="Date Placeholder 2">
            <a:extLst>
              <a:ext uri="{FF2B5EF4-FFF2-40B4-BE49-F238E27FC236}">
                <a16:creationId xmlns:a16="http://schemas.microsoft.com/office/drawing/2014/main" id="{847A35AD-A6B0-4735-8919-A2B1FC60B311}"/>
              </a:ext>
            </a:extLst>
          </p:cNvPr>
          <p:cNvSpPr>
            <a:spLocks noGrp="1"/>
          </p:cNvSpPr>
          <p:nvPr>
            <p:ph type="dt" sz="half" idx="10"/>
          </p:nvPr>
        </p:nvSpPr>
        <p:spPr/>
        <p:txBody>
          <a:bodyPr/>
          <a:lstStyle/>
          <a:p>
            <a:fld id="{8490CABB-6376-4351-BA0C-322104FF72A1}" type="datetime1">
              <a:rPr lang="en-US" noProof="0" smtClean="0"/>
              <a:t>9/10/2024</a:t>
            </a:fld>
            <a:endParaRPr lang="en-US" noProof="0" dirty="0"/>
          </a:p>
        </p:txBody>
      </p:sp>
      <p:sp>
        <p:nvSpPr>
          <p:cNvPr id="4" name="Footer Placeholder 3">
            <a:extLst>
              <a:ext uri="{FF2B5EF4-FFF2-40B4-BE49-F238E27FC236}">
                <a16:creationId xmlns:a16="http://schemas.microsoft.com/office/drawing/2014/main" id="{084BB4B8-6523-4A06-BB13-F2DFA9ADC904}"/>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E6BF61A0-C10F-465A-995A-A16687B4BD2C}"/>
              </a:ext>
            </a:extLst>
          </p:cNvPr>
          <p:cNvSpPr>
            <a:spLocks noGrp="1"/>
          </p:cNvSpPr>
          <p:nvPr>
            <p:ph type="sldNum" sz="quarter" idx="12"/>
          </p:nvPr>
        </p:nvSpPr>
        <p:spPr/>
        <p:txBody>
          <a:bodyPr/>
          <a:lstStyle/>
          <a:p>
            <a:fld id="{4950F5D8-22E1-4015-8661-E5B1FD28C2DE}" type="slidenum">
              <a:rPr lang="en-US" noProof="0" smtClean="0"/>
              <a:t>‹#›</a:t>
            </a:fld>
            <a:endParaRPr lang="en-US" noProof="0" dirty="0"/>
          </a:p>
        </p:txBody>
      </p:sp>
      <p:sp>
        <p:nvSpPr>
          <p:cNvPr id="28" name="Text Placeholder 11">
            <a:extLst>
              <a:ext uri="{FF2B5EF4-FFF2-40B4-BE49-F238E27FC236}">
                <a16:creationId xmlns:a16="http://schemas.microsoft.com/office/drawing/2014/main" id="{18E76348-9871-4FA1-9460-69F230C89BDA}"/>
              </a:ext>
            </a:extLst>
          </p:cNvPr>
          <p:cNvSpPr>
            <a:spLocks noGrp="1"/>
          </p:cNvSpPr>
          <p:nvPr>
            <p:ph type="body" sz="quarter" idx="74" hasCustomPrompt="1"/>
          </p:nvPr>
        </p:nvSpPr>
        <p:spPr>
          <a:xfrm>
            <a:off x="839787" y="4512195"/>
            <a:ext cx="2176272" cy="300437"/>
          </a:xfrm>
        </p:spPr>
        <p:txBody>
          <a:bodyPr lIns="0" tIns="0" rIns="0" bIns="0">
            <a:noAutofit/>
          </a:bodyPr>
          <a:lstStyle>
            <a:lvl1pPr marL="0" indent="0" algn="l">
              <a:spcBef>
                <a:spcPts val="600"/>
              </a:spcBef>
              <a:buClr>
                <a:schemeClr val="bg1">
                  <a:lumMod val="50000"/>
                </a:schemeClr>
              </a:buClr>
              <a:buSzPct val="125000"/>
              <a:buFont typeface="Arial" panose="020B0604020202020204" pitchFamily="34" charset="0"/>
              <a:buNone/>
              <a:defRPr sz="2200" b="1" i="0">
                <a:solidFill>
                  <a:schemeClr val="bg2"/>
                </a:solidFill>
                <a:latin typeface="+mj-lt"/>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Section Title</a:t>
            </a:r>
          </a:p>
        </p:txBody>
      </p:sp>
      <p:sp>
        <p:nvSpPr>
          <p:cNvPr id="29" name="Text Placeholder 11">
            <a:extLst>
              <a:ext uri="{FF2B5EF4-FFF2-40B4-BE49-F238E27FC236}">
                <a16:creationId xmlns:a16="http://schemas.microsoft.com/office/drawing/2014/main" id="{7C11E7F0-ED81-4CB0-8A14-4C97909FDA1C}"/>
              </a:ext>
            </a:extLst>
          </p:cNvPr>
          <p:cNvSpPr>
            <a:spLocks noGrp="1"/>
          </p:cNvSpPr>
          <p:nvPr>
            <p:ph type="body" sz="quarter" idx="75"/>
          </p:nvPr>
        </p:nvSpPr>
        <p:spPr>
          <a:xfrm>
            <a:off x="828570" y="4850265"/>
            <a:ext cx="2176272" cy="938012"/>
          </a:xfrm>
        </p:spPr>
        <p:txBody>
          <a:bodyPr lIns="0" tIns="0" rIns="0" bIns="0">
            <a:normAutofit/>
          </a:bodyPr>
          <a:lstStyle>
            <a:lvl1pPr marL="0" indent="0" algn="l">
              <a:spcBef>
                <a:spcPts val="600"/>
              </a:spcBef>
              <a:buClr>
                <a:schemeClr val="bg1">
                  <a:lumMod val="50000"/>
                </a:schemeClr>
              </a:buClr>
              <a:buSzPct val="125000"/>
              <a:buFont typeface="Arial" panose="020B0604020202020204" pitchFamily="34" charset="0"/>
              <a:buNone/>
              <a:defRPr sz="1400" b="0" i="0">
                <a:solidFill>
                  <a:schemeClr val="bg1"/>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17" name="Text Placeholder 11">
            <a:extLst>
              <a:ext uri="{FF2B5EF4-FFF2-40B4-BE49-F238E27FC236}">
                <a16:creationId xmlns:a16="http://schemas.microsoft.com/office/drawing/2014/main" id="{6118C391-74F9-4973-A7A7-1B372BA2986C}"/>
              </a:ext>
            </a:extLst>
          </p:cNvPr>
          <p:cNvSpPr>
            <a:spLocks noGrp="1"/>
          </p:cNvSpPr>
          <p:nvPr>
            <p:ph type="body" sz="quarter" idx="47"/>
          </p:nvPr>
        </p:nvSpPr>
        <p:spPr>
          <a:xfrm>
            <a:off x="836613" y="1392449"/>
            <a:ext cx="8128800" cy="600249"/>
          </a:xfrm>
        </p:spPr>
        <p:txBody>
          <a:bodyPr lIns="36000" tIns="0" rIns="0" bIns="0">
            <a:normAutofit/>
          </a:bodyPr>
          <a:lstStyle>
            <a:lvl1pPr marL="0" indent="0">
              <a:buClr>
                <a:schemeClr val="tx2"/>
              </a:buClr>
              <a:buSzPct val="125000"/>
              <a:buFont typeface="Wingdings" panose="05000000000000000000" pitchFamily="2" charset="2"/>
              <a:buNone/>
              <a:defRPr sz="1800" i="0">
                <a:solidFill>
                  <a:schemeClr val="bg2"/>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12" name="Picture Placeholder 20">
            <a:extLst>
              <a:ext uri="{FF2B5EF4-FFF2-40B4-BE49-F238E27FC236}">
                <a16:creationId xmlns:a16="http://schemas.microsoft.com/office/drawing/2014/main" id="{BC5C1227-3435-44A2-A29B-3E34D7E6EDFA}"/>
              </a:ext>
            </a:extLst>
          </p:cNvPr>
          <p:cNvSpPr>
            <a:spLocks noGrp="1"/>
          </p:cNvSpPr>
          <p:nvPr>
            <p:ph type="pic" sz="quarter" idx="50"/>
          </p:nvPr>
        </p:nvSpPr>
        <p:spPr>
          <a:xfrm>
            <a:off x="828570" y="2880087"/>
            <a:ext cx="1069848" cy="795528"/>
          </a:xfrm>
        </p:spPr>
        <p:txBody>
          <a:bodyPr anchor="ctr" anchorCtr="0">
            <a:noAutofit/>
          </a:bodyPr>
          <a:lstStyle>
            <a:lvl1pPr marL="0" indent="0" algn="ctr">
              <a:buNone/>
              <a:defRPr sz="1400"/>
            </a:lvl1pPr>
          </a:lstStyle>
          <a:p>
            <a:r>
              <a:rPr lang="en-US" noProof="0"/>
              <a:t>Click icon to add picture</a:t>
            </a:r>
            <a:endParaRPr lang="en-US" noProof="0" dirty="0"/>
          </a:p>
        </p:txBody>
      </p:sp>
      <p:sp>
        <p:nvSpPr>
          <p:cNvPr id="13" name="Picture Placeholder 20">
            <a:extLst>
              <a:ext uri="{FF2B5EF4-FFF2-40B4-BE49-F238E27FC236}">
                <a16:creationId xmlns:a16="http://schemas.microsoft.com/office/drawing/2014/main" id="{84E6553B-BFD6-41B1-B2FB-B2FF92DCFFFB}"/>
              </a:ext>
            </a:extLst>
          </p:cNvPr>
          <p:cNvSpPr>
            <a:spLocks noGrp="1"/>
          </p:cNvSpPr>
          <p:nvPr>
            <p:ph type="pic" sz="quarter" idx="51"/>
          </p:nvPr>
        </p:nvSpPr>
        <p:spPr>
          <a:xfrm>
            <a:off x="3614288" y="2880087"/>
            <a:ext cx="1069848" cy="795528"/>
          </a:xfrm>
        </p:spPr>
        <p:txBody>
          <a:bodyPr anchor="ctr" anchorCtr="0">
            <a:noAutofit/>
          </a:bodyPr>
          <a:lstStyle>
            <a:lvl1pPr marL="0" indent="0" algn="ctr">
              <a:buNone/>
              <a:defRPr sz="1400"/>
            </a:lvl1pPr>
          </a:lstStyle>
          <a:p>
            <a:r>
              <a:rPr lang="en-US" noProof="0"/>
              <a:t>Click icon to add picture</a:t>
            </a:r>
            <a:endParaRPr lang="en-US" noProof="0" dirty="0"/>
          </a:p>
        </p:txBody>
      </p:sp>
      <p:sp>
        <p:nvSpPr>
          <p:cNvPr id="15" name="Text Placeholder 11">
            <a:extLst>
              <a:ext uri="{FF2B5EF4-FFF2-40B4-BE49-F238E27FC236}">
                <a16:creationId xmlns:a16="http://schemas.microsoft.com/office/drawing/2014/main" id="{D88F4128-E844-49D5-B896-F5B8360E0547}"/>
              </a:ext>
            </a:extLst>
          </p:cNvPr>
          <p:cNvSpPr>
            <a:spLocks noGrp="1"/>
          </p:cNvSpPr>
          <p:nvPr>
            <p:ph type="body" sz="quarter" idx="76" hasCustomPrompt="1"/>
          </p:nvPr>
        </p:nvSpPr>
        <p:spPr>
          <a:xfrm>
            <a:off x="3479372" y="4512195"/>
            <a:ext cx="2176272" cy="300437"/>
          </a:xfrm>
        </p:spPr>
        <p:txBody>
          <a:bodyPr lIns="0" tIns="0" rIns="0" bIns="0">
            <a:noAutofit/>
          </a:bodyPr>
          <a:lstStyle>
            <a:lvl1pPr marL="0" indent="0" algn="l">
              <a:spcBef>
                <a:spcPts val="600"/>
              </a:spcBef>
              <a:buClr>
                <a:schemeClr val="bg1">
                  <a:lumMod val="50000"/>
                </a:schemeClr>
              </a:buClr>
              <a:buSzPct val="125000"/>
              <a:buFont typeface="Arial" panose="020B0604020202020204" pitchFamily="34" charset="0"/>
              <a:buNone/>
              <a:defRPr sz="2200" b="1" i="0">
                <a:solidFill>
                  <a:schemeClr val="bg2"/>
                </a:solidFill>
                <a:latin typeface="+mj-lt"/>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Section Title</a:t>
            </a:r>
          </a:p>
        </p:txBody>
      </p:sp>
      <p:sp>
        <p:nvSpPr>
          <p:cNvPr id="16" name="Text Placeholder 11">
            <a:extLst>
              <a:ext uri="{FF2B5EF4-FFF2-40B4-BE49-F238E27FC236}">
                <a16:creationId xmlns:a16="http://schemas.microsoft.com/office/drawing/2014/main" id="{A4D9A5A5-DC49-42A9-AF1C-03EE63FAC03F}"/>
              </a:ext>
            </a:extLst>
          </p:cNvPr>
          <p:cNvSpPr>
            <a:spLocks noGrp="1"/>
          </p:cNvSpPr>
          <p:nvPr>
            <p:ph type="body" sz="quarter" idx="77"/>
          </p:nvPr>
        </p:nvSpPr>
        <p:spPr>
          <a:xfrm>
            <a:off x="3468155" y="4850265"/>
            <a:ext cx="2176272" cy="938012"/>
          </a:xfrm>
        </p:spPr>
        <p:txBody>
          <a:bodyPr lIns="0" tIns="0" rIns="0" bIns="0">
            <a:normAutofit/>
          </a:bodyPr>
          <a:lstStyle>
            <a:lvl1pPr marL="0" indent="0" algn="l">
              <a:spcBef>
                <a:spcPts val="600"/>
              </a:spcBef>
              <a:buClr>
                <a:schemeClr val="bg1">
                  <a:lumMod val="50000"/>
                </a:schemeClr>
              </a:buClr>
              <a:buSzPct val="125000"/>
              <a:buFont typeface="Arial" panose="020B0604020202020204" pitchFamily="34" charset="0"/>
              <a:buNone/>
              <a:defRPr sz="1400" b="0" i="0">
                <a:solidFill>
                  <a:schemeClr val="bg1"/>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9" name="Rectangle 8">
            <a:extLst>
              <a:ext uri="{FF2B5EF4-FFF2-40B4-BE49-F238E27FC236}">
                <a16:creationId xmlns:a16="http://schemas.microsoft.com/office/drawing/2014/main" id="{7F48B1E6-F024-4B3C-B742-0BF9E09286E4}"/>
              </a:ext>
            </a:extLst>
          </p:cNvPr>
          <p:cNvSpPr/>
          <p:nvPr userDrawn="1"/>
        </p:nvSpPr>
        <p:spPr>
          <a:xfrm>
            <a:off x="6125937" y="2250550"/>
            <a:ext cx="2286000" cy="3657600"/>
          </a:xfrm>
          <a:prstGeom prst="rect">
            <a:avLst/>
          </a:prstGeom>
          <a:blipFill>
            <a:blip r:embed="rId3">
              <a:extLst>
                <a:ext uri="{96DAC541-7B7A-43D3-8B79-37D633B846F1}">
                  <asvg:svgBlip xmlns:asvg="http://schemas.microsoft.com/office/drawing/2016/SVG/main" r:embed="rId4"/>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dirty="0"/>
          </a:p>
        </p:txBody>
      </p:sp>
      <p:sp>
        <p:nvSpPr>
          <p:cNvPr id="21" name="Rectangle 20">
            <a:extLst>
              <a:ext uri="{FF2B5EF4-FFF2-40B4-BE49-F238E27FC236}">
                <a16:creationId xmlns:a16="http://schemas.microsoft.com/office/drawing/2014/main" id="{4C43F6EC-68DC-4837-BACC-5AD6767A59B3}"/>
              </a:ext>
            </a:extLst>
          </p:cNvPr>
          <p:cNvSpPr/>
          <p:nvPr userDrawn="1"/>
        </p:nvSpPr>
        <p:spPr>
          <a:xfrm rot="5400000">
            <a:off x="8598924" y="2762976"/>
            <a:ext cx="2286000" cy="2684355"/>
          </a:xfrm>
          <a:prstGeom prst="rect">
            <a:avLst/>
          </a:prstGeom>
          <a:blipFill>
            <a:blip r:embed="rId3">
              <a:extLst>
                <a:ext uri="{96DAC541-7B7A-43D3-8B79-37D633B846F1}">
                  <asvg:svgBlip xmlns:asvg="http://schemas.microsoft.com/office/drawing/2016/SVG/main" r:embed="rId4"/>
                </a:ext>
              </a:extLst>
            </a:blip>
            <a:stretch>
              <a:fillRect b="-3625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dirty="0"/>
          </a:p>
        </p:txBody>
      </p:sp>
      <p:sp>
        <p:nvSpPr>
          <p:cNvPr id="14" name="Picture Placeholder 13">
            <a:extLst>
              <a:ext uri="{FF2B5EF4-FFF2-40B4-BE49-F238E27FC236}">
                <a16:creationId xmlns:a16="http://schemas.microsoft.com/office/drawing/2014/main" id="{4629E6EA-0F70-4614-B242-4AE3E4301398}"/>
              </a:ext>
            </a:extLst>
          </p:cNvPr>
          <p:cNvSpPr>
            <a:spLocks noGrp="1"/>
          </p:cNvSpPr>
          <p:nvPr>
            <p:ph type="pic" sz="quarter" idx="78"/>
          </p:nvPr>
        </p:nvSpPr>
        <p:spPr>
          <a:xfrm>
            <a:off x="6283325" y="2410395"/>
            <a:ext cx="1974850" cy="3047430"/>
          </a:xfrm>
          <a:ln w="25400">
            <a:solidFill>
              <a:schemeClr val="bg2"/>
            </a:solidFill>
          </a:ln>
        </p:spPr>
        <p:txBody>
          <a:bodyPr anchor="ctr" anchorCtr="0">
            <a:normAutofit/>
          </a:bodyPr>
          <a:lstStyle>
            <a:lvl1pPr marL="0" indent="0" algn="ctr">
              <a:buNone/>
              <a:defRPr sz="1400"/>
            </a:lvl1pPr>
          </a:lstStyle>
          <a:p>
            <a:r>
              <a:rPr lang="en-US" noProof="0"/>
              <a:t>Click icon to add picture</a:t>
            </a:r>
            <a:endParaRPr lang="en-US" noProof="0" dirty="0"/>
          </a:p>
        </p:txBody>
      </p:sp>
      <p:sp>
        <p:nvSpPr>
          <p:cNvPr id="23" name="Picture Placeholder 22">
            <a:extLst>
              <a:ext uri="{FF2B5EF4-FFF2-40B4-BE49-F238E27FC236}">
                <a16:creationId xmlns:a16="http://schemas.microsoft.com/office/drawing/2014/main" id="{32379FE9-C48F-4225-A40A-A3E6CAD4F51E}"/>
              </a:ext>
            </a:extLst>
          </p:cNvPr>
          <p:cNvSpPr>
            <a:spLocks noGrp="1"/>
          </p:cNvSpPr>
          <p:nvPr>
            <p:ph type="pic" sz="quarter" idx="79"/>
          </p:nvPr>
        </p:nvSpPr>
        <p:spPr>
          <a:xfrm>
            <a:off x="8412163" y="3124606"/>
            <a:ext cx="2511425" cy="1976400"/>
          </a:xfrm>
          <a:ln w="25400">
            <a:solidFill>
              <a:schemeClr val="bg2"/>
            </a:solidFill>
          </a:ln>
        </p:spPr>
        <p:txBody>
          <a:bodyPr anchor="ctr" anchorCtr="0">
            <a:normAutofit/>
          </a:bodyPr>
          <a:lstStyle>
            <a:lvl1pPr marL="0" indent="0" algn="ctr">
              <a:buNone/>
              <a:defRPr sz="1400"/>
            </a:lvl1pPr>
          </a:lstStyle>
          <a:p>
            <a:r>
              <a:rPr lang="en-US" noProof="0"/>
              <a:t>Click icon to add picture</a:t>
            </a:r>
            <a:endParaRPr lang="en-US" noProof="0" dirty="0"/>
          </a:p>
        </p:txBody>
      </p:sp>
      <p:sp>
        <p:nvSpPr>
          <p:cNvPr id="26" name="Picture Placeholder 11">
            <a:extLst>
              <a:ext uri="{FF2B5EF4-FFF2-40B4-BE49-F238E27FC236}">
                <a16:creationId xmlns:a16="http://schemas.microsoft.com/office/drawing/2014/main" id="{FFDA0C1B-4B80-4211-8E8D-A19CA0D2A593}"/>
              </a:ext>
            </a:extLst>
          </p:cNvPr>
          <p:cNvSpPr>
            <a:spLocks noGrp="1"/>
          </p:cNvSpPr>
          <p:nvPr>
            <p:ph type="pic" sz="quarter" idx="80"/>
          </p:nvPr>
        </p:nvSpPr>
        <p:spPr>
          <a:xfrm>
            <a:off x="9409913" y="851603"/>
            <a:ext cx="1938528" cy="393192"/>
          </a:xfrm>
          <a:prstGeom prst="roundRect">
            <a:avLst/>
          </a:prstGeom>
        </p:spPr>
        <p:txBody>
          <a:bodyPr anchor="ctr" anchorCtr="0">
            <a:normAutofit/>
          </a:bodyPr>
          <a:lstStyle>
            <a:lvl1pPr marL="0" indent="0" algn="ctr">
              <a:buNone/>
              <a:defRPr sz="1600">
                <a:solidFill>
                  <a:schemeClr val="bg1"/>
                </a:solidFill>
              </a:defRPr>
            </a:lvl1pPr>
          </a:lstStyle>
          <a:p>
            <a:r>
              <a:rPr lang="en-US" noProof="0"/>
              <a:t>Click icon to add picture</a:t>
            </a:r>
            <a:endParaRPr lang="en-US" noProof="0" dirty="0"/>
          </a:p>
        </p:txBody>
      </p:sp>
    </p:spTree>
    <p:extLst>
      <p:ext uri="{BB962C8B-B14F-4D97-AF65-F5344CB8AC3E}">
        <p14:creationId xmlns:p14="http://schemas.microsoft.com/office/powerpoint/2010/main" val="128921764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09A5174-1112-4D75-9ACE-EB000DE44EEE}"/>
              </a:ext>
            </a:extLst>
          </p:cNvPr>
          <p:cNvSpPr/>
          <p:nvPr userDrawn="1"/>
        </p:nvSpPr>
        <p:spPr>
          <a:xfrm>
            <a:off x="0" y="0"/>
            <a:ext cx="12192000" cy="6858000"/>
          </a:xfrm>
          <a:prstGeom prst="rect">
            <a:avLst/>
          </a:prstGeom>
          <a:blipFill>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8" name="Rectangle 7">
            <a:extLst>
              <a:ext uri="{FF2B5EF4-FFF2-40B4-BE49-F238E27FC236}">
                <a16:creationId xmlns:a16="http://schemas.microsoft.com/office/drawing/2014/main" id="{7B241F2F-6D67-4597-AB7C-D982860837A5}"/>
              </a:ext>
            </a:extLst>
          </p:cNvPr>
          <p:cNvSpPr/>
          <p:nvPr userDrawn="1"/>
        </p:nvSpPr>
        <p:spPr>
          <a:xfrm>
            <a:off x="3585972" y="0"/>
            <a:ext cx="5020056" cy="6858000"/>
          </a:xfrm>
          <a:prstGeom prst="rect">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597639DF-BB81-43B2-81DF-DC0942E88459}"/>
              </a:ext>
            </a:extLst>
          </p:cNvPr>
          <p:cNvSpPr>
            <a:spLocks noGrp="1"/>
          </p:cNvSpPr>
          <p:nvPr>
            <p:ph type="ctrTitle" hasCustomPrompt="1"/>
          </p:nvPr>
        </p:nvSpPr>
        <p:spPr>
          <a:xfrm>
            <a:off x="3585972" y="2551430"/>
            <a:ext cx="5020056" cy="1633085"/>
          </a:xfrm>
        </p:spPr>
        <p:txBody>
          <a:bodyPr anchor="b">
            <a:normAutofit/>
          </a:bodyPr>
          <a:lstStyle>
            <a:lvl1pPr algn="ctr">
              <a:lnSpc>
                <a:spcPct val="85000"/>
              </a:lnSpc>
              <a:defRPr sz="5500" b="1">
                <a:solidFill>
                  <a:schemeClr val="bg1"/>
                </a:solidFill>
              </a:defRPr>
            </a:lvl1pPr>
          </a:lstStyle>
          <a:p>
            <a:r>
              <a:rPr lang="en-US" noProof="0"/>
              <a:t>Presentation Title</a:t>
            </a:r>
          </a:p>
        </p:txBody>
      </p:sp>
      <p:sp>
        <p:nvSpPr>
          <p:cNvPr id="3" name="Subtitle 2">
            <a:extLst>
              <a:ext uri="{FF2B5EF4-FFF2-40B4-BE49-F238E27FC236}">
                <a16:creationId xmlns:a16="http://schemas.microsoft.com/office/drawing/2014/main" id="{0862A2A7-5821-4BAA-A45B-8AFDF4E0FBAD}"/>
              </a:ext>
            </a:extLst>
          </p:cNvPr>
          <p:cNvSpPr>
            <a:spLocks noGrp="1"/>
          </p:cNvSpPr>
          <p:nvPr>
            <p:ph type="subTitle" idx="1"/>
          </p:nvPr>
        </p:nvSpPr>
        <p:spPr>
          <a:xfrm>
            <a:off x="3581400" y="4653445"/>
            <a:ext cx="5027613" cy="827197"/>
          </a:xfrm>
        </p:spPr>
        <p:txBody>
          <a:bodyPr>
            <a:normAutofit/>
          </a:bodyPr>
          <a:lstStyle>
            <a:lvl1pPr marL="0" indent="0" algn="ctr">
              <a:buNone/>
              <a:defRPr sz="28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Tree>
    <p:extLst>
      <p:ext uri="{BB962C8B-B14F-4D97-AF65-F5344CB8AC3E}">
        <p14:creationId xmlns:p14="http://schemas.microsoft.com/office/powerpoint/2010/main" val="47359650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A7E2F25-E114-4A75-B5B3-F09D555DDFF8}"/>
              </a:ext>
            </a:extLst>
          </p:cNvPr>
          <p:cNvSpPr/>
          <p:nvPr userDrawn="1"/>
        </p:nvSpPr>
        <p:spPr>
          <a:xfrm>
            <a:off x="0" y="0"/>
            <a:ext cx="12192000" cy="68580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9" name="Rectangle 8">
            <a:extLst>
              <a:ext uri="{FF2B5EF4-FFF2-40B4-BE49-F238E27FC236}">
                <a16:creationId xmlns:a16="http://schemas.microsoft.com/office/drawing/2014/main" id="{509BEFEA-934B-49DB-9A67-071B716E9BCC}"/>
              </a:ext>
            </a:extLst>
          </p:cNvPr>
          <p:cNvSpPr/>
          <p:nvPr userDrawn="1"/>
        </p:nvSpPr>
        <p:spPr>
          <a:xfrm>
            <a:off x="6769608" y="0"/>
            <a:ext cx="5422392" cy="6858000"/>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7D86D2BD-969D-4473-8460-B0377486ABC0}"/>
              </a:ext>
            </a:extLst>
          </p:cNvPr>
          <p:cNvSpPr>
            <a:spLocks noGrp="1"/>
          </p:cNvSpPr>
          <p:nvPr>
            <p:ph type="title" hasCustomPrompt="1"/>
          </p:nvPr>
        </p:nvSpPr>
        <p:spPr>
          <a:xfrm>
            <a:off x="7235826" y="3924940"/>
            <a:ext cx="4116387" cy="1740445"/>
          </a:xfrm>
        </p:spPr>
        <p:txBody>
          <a:bodyPr lIns="0" tIns="0" rIns="0" bIns="0" anchor="b" anchorCtr="0">
            <a:noAutofit/>
          </a:bodyPr>
          <a:lstStyle>
            <a:lvl1pPr algn="r">
              <a:defRPr sz="5500" b="1"/>
            </a:lvl1pPr>
          </a:lstStyle>
          <a:p>
            <a:r>
              <a:rPr lang="en-US" noProof="0"/>
              <a:t>Presentation Title</a:t>
            </a:r>
          </a:p>
        </p:txBody>
      </p:sp>
      <p:sp>
        <p:nvSpPr>
          <p:cNvPr id="11" name="Subtitle 2">
            <a:extLst>
              <a:ext uri="{FF2B5EF4-FFF2-40B4-BE49-F238E27FC236}">
                <a16:creationId xmlns:a16="http://schemas.microsoft.com/office/drawing/2014/main" id="{1124E491-FFE2-4D91-8211-BFEB67FC40B9}"/>
              </a:ext>
            </a:extLst>
          </p:cNvPr>
          <p:cNvSpPr>
            <a:spLocks noGrp="1"/>
          </p:cNvSpPr>
          <p:nvPr>
            <p:ph type="subTitle" idx="1" hasCustomPrompt="1"/>
          </p:nvPr>
        </p:nvSpPr>
        <p:spPr>
          <a:xfrm>
            <a:off x="7235826" y="5681266"/>
            <a:ext cx="4116387" cy="400081"/>
          </a:xfrm>
        </p:spPr>
        <p:txBody>
          <a:bodyPr lIns="0" tIns="0" rIns="0" bIns="0" anchor="b" anchorCtr="0">
            <a:normAutofit/>
          </a:bodyPr>
          <a:lstStyle>
            <a:lvl1pPr marL="0" indent="0" algn="r">
              <a:buNone/>
              <a:defRPr sz="280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 Here</a:t>
            </a:r>
          </a:p>
        </p:txBody>
      </p:sp>
    </p:spTree>
    <p:extLst>
      <p:ext uri="{BB962C8B-B14F-4D97-AF65-F5344CB8AC3E}">
        <p14:creationId xmlns:p14="http://schemas.microsoft.com/office/powerpoint/2010/main" val="275176162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F1442BA-C2B2-46FE-95B0-C15FF846CEAA}"/>
              </a:ext>
            </a:extLst>
          </p:cNvPr>
          <p:cNvSpPr/>
          <p:nvPr userDrawn="1"/>
        </p:nvSpPr>
        <p:spPr>
          <a:xfrm>
            <a:off x="0" y="0"/>
            <a:ext cx="12192000" cy="68580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4" name="Rectangle 13">
            <a:extLst>
              <a:ext uri="{FF2B5EF4-FFF2-40B4-BE49-F238E27FC236}">
                <a16:creationId xmlns:a16="http://schemas.microsoft.com/office/drawing/2014/main" id="{46B665D0-4EDB-4342-BED1-27DA9BA746A8}"/>
              </a:ext>
            </a:extLst>
          </p:cNvPr>
          <p:cNvSpPr/>
          <p:nvPr userDrawn="1"/>
        </p:nvSpPr>
        <p:spPr>
          <a:xfrm>
            <a:off x="7454" y="-1"/>
            <a:ext cx="12192000" cy="6857999"/>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6" name="Rectangle 5">
            <a:extLst>
              <a:ext uri="{FF2B5EF4-FFF2-40B4-BE49-F238E27FC236}">
                <a16:creationId xmlns:a16="http://schemas.microsoft.com/office/drawing/2014/main" id="{DD60033C-E502-4C97-87DB-99F01B55681B}"/>
              </a:ext>
            </a:extLst>
          </p:cNvPr>
          <p:cNvSpPr/>
          <p:nvPr userDrawn="1"/>
        </p:nvSpPr>
        <p:spPr>
          <a:xfrm>
            <a:off x="0" y="1965960"/>
            <a:ext cx="12192000" cy="4892040"/>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4B0B20C-63A0-49A1-A09F-99F86387E48E}"/>
              </a:ext>
            </a:extLst>
          </p:cNvPr>
          <p:cNvSpPr>
            <a:spLocks noGrp="1"/>
          </p:cNvSpPr>
          <p:nvPr>
            <p:ph type="title"/>
          </p:nvPr>
        </p:nvSpPr>
        <p:spPr>
          <a:xfrm>
            <a:off x="838199" y="805472"/>
            <a:ext cx="10512425" cy="552848"/>
          </a:xfrm>
        </p:spPr>
        <p:txBody>
          <a:bodyPr lIns="0" tIns="0" rIns="0" bIns="0" anchor="b" anchorCtr="0"/>
          <a:lstStyle/>
          <a:p>
            <a:r>
              <a:rPr lang="en-US" noProof="0"/>
              <a:t>Click to edit Master title style</a:t>
            </a:r>
          </a:p>
        </p:txBody>
      </p:sp>
      <p:sp>
        <p:nvSpPr>
          <p:cNvPr id="3" name="Date Placeholder 2">
            <a:extLst>
              <a:ext uri="{FF2B5EF4-FFF2-40B4-BE49-F238E27FC236}">
                <a16:creationId xmlns:a16="http://schemas.microsoft.com/office/drawing/2014/main" id="{847A35AD-A6B0-4735-8919-A2B1FC60B311}"/>
              </a:ext>
            </a:extLst>
          </p:cNvPr>
          <p:cNvSpPr>
            <a:spLocks noGrp="1"/>
          </p:cNvSpPr>
          <p:nvPr>
            <p:ph type="dt" sz="half" idx="10"/>
          </p:nvPr>
        </p:nvSpPr>
        <p:spPr/>
        <p:txBody>
          <a:bodyPr/>
          <a:lstStyle/>
          <a:p>
            <a:fld id="{8490CABB-6376-4351-BA0C-322104FF72A1}" type="datetime1">
              <a:rPr lang="en-US" noProof="0" smtClean="0"/>
              <a:t>9/10/2024</a:t>
            </a:fld>
            <a:endParaRPr lang="en-US" noProof="0" dirty="0"/>
          </a:p>
        </p:txBody>
      </p:sp>
      <p:sp>
        <p:nvSpPr>
          <p:cNvPr id="4" name="Footer Placeholder 3">
            <a:extLst>
              <a:ext uri="{FF2B5EF4-FFF2-40B4-BE49-F238E27FC236}">
                <a16:creationId xmlns:a16="http://schemas.microsoft.com/office/drawing/2014/main" id="{084BB4B8-6523-4A06-BB13-F2DFA9ADC904}"/>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E6BF61A0-C10F-465A-995A-A16687B4BD2C}"/>
              </a:ext>
            </a:extLst>
          </p:cNvPr>
          <p:cNvSpPr>
            <a:spLocks noGrp="1"/>
          </p:cNvSpPr>
          <p:nvPr>
            <p:ph type="sldNum" sz="quarter" idx="12"/>
          </p:nvPr>
        </p:nvSpPr>
        <p:spPr/>
        <p:txBody>
          <a:bodyPr/>
          <a:lstStyle/>
          <a:p>
            <a:fld id="{4950F5D8-22E1-4015-8661-E5B1FD28C2DE}" type="slidenum">
              <a:rPr lang="en-US" noProof="0" smtClean="0"/>
              <a:t>‹#›</a:t>
            </a:fld>
            <a:endParaRPr lang="en-US" noProof="0" dirty="0"/>
          </a:p>
        </p:txBody>
      </p:sp>
      <p:sp>
        <p:nvSpPr>
          <p:cNvPr id="13" name="Content Placeholder 2">
            <a:extLst>
              <a:ext uri="{FF2B5EF4-FFF2-40B4-BE49-F238E27FC236}">
                <a16:creationId xmlns:a16="http://schemas.microsoft.com/office/drawing/2014/main" id="{3462FAC8-55F2-4A8C-BD0D-938A725760C8}"/>
              </a:ext>
            </a:extLst>
          </p:cNvPr>
          <p:cNvSpPr>
            <a:spLocks noGrp="1"/>
          </p:cNvSpPr>
          <p:nvPr>
            <p:ph idx="1"/>
          </p:nvPr>
        </p:nvSpPr>
        <p:spPr>
          <a:xfrm>
            <a:off x="838200" y="2064470"/>
            <a:ext cx="10515600" cy="3604962"/>
          </a:xfrm>
        </p:spPr>
        <p:txBody>
          <a:bodyPr>
            <a:normAutofit/>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12955404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ader Section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66225329-2B3F-4E19-87FA-6CF5BB878D23}"/>
              </a:ext>
            </a:extLst>
          </p:cNvPr>
          <p:cNvSpPr/>
          <p:nvPr userDrawn="1"/>
        </p:nvSpPr>
        <p:spPr>
          <a:xfrm>
            <a:off x="0" y="0"/>
            <a:ext cx="12192000" cy="68580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9" name="Rectangle 8">
            <a:extLst>
              <a:ext uri="{FF2B5EF4-FFF2-40B4-BE49-F238E27FC236}">
                <a16:creationId xmlns:a16="http://schemas.microsoft.com/office/drawing/2014/main" id="{6F35480A-D762-4968-B35D-F8EBD1135B65}"/>
              </a:ext>
            </a:extLst>
          </p:cNvPr>
          <p:cNvSpPr/>
          <p:nvPr userDrawn="1"/>
        </p:nvSpPr>
        <p:spPr>
          <a:xfrm>
            <a:off x="0" y="3429000"/>
            <a:ext cx="12192000" cy="3429000"/>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Text Placeholder 2">
            <a:extLst>
              <a:ext uri="{FF2B5EF4-FFF2-40B4-BE49-F238E27FC236}">
                <a16:creationId xmlns:a16="http://schemas.microsoft.com/office/drawing/2014/main" id="{9741282D-68FE-4C49-8F91-14A2214B4CB9}"/>
              </a:ext>
            </a:extLst>
          </p:cNvPr>
          <p:cNvSpPr>
            <a:spLocks noGrp="1"/>
          </p:cNvSpPr>
          <p:nvPr>
            <p:ph type="body" idx="1"/>
          </p:nvPr>
        </p:nvSpPr>
        <p:spPr>
          <a:xfrm>
            <a:off x="831850" y="4721902"/>
            <a:ext cx="10680596" cy="1133423"/>
          </a:xfrm>
        </p:spPr>
        <p:txBody>
          <a:bodyPr lIns="0" tIns="0" rIns="0" bIns="0">
            <a:normAutofit/>
          </a:bodyPr>
          <a:lstStyle>
            <a:lvl1pPr marL="0" indent="0">
              <a:spcBef>
                <a:spcPts val="600"/>
              </a:spcBef>
              <a:buNone/>
              <a:defRPr sz="18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Click to edit Master text styles</a:t>
            </a:r>
          </a:p>
        </p:txBody>
      </p:sp>
      <p:sp>
        <p:nvSpPr>
          <p:cNvPr id="2" name="Title 1">
            <a:extLst>
              <a:ext uri="{FF2B5EF4-FFF2-40B4-BE49-F238E27FC236}">
                <a16:creationId xmlns:a16="http://schemas.microsoft.com/office/drawing/2014/main" id="{1F7FF6A3-D40E-4089-92AF-A2DB4994946A}"/>
              </a:ext>
            </a:extLst>
          </p:cNvPr>
          <p:cNvSpPr>
            <a:spLocks noGrp="1"/>
          </p:cNvSpPr>
          <p:nvPr>
            <p:ph type="title"/>
          </p:nvPr>
        </p:nvSpPr>
        <p:spPr>
          <a:xfrm>
            <a:off x="838200" y="4062334"/>
            <a:ext cx="10674246" cy="636340"/>
          </a:xfrm>
        </p:spPr>
        <p:txBody>
          <a:bodyPr lIns="0" tIns="0" rIns="0" bIns="0"/>
          <a:lstStyle>
            <a:lvl1pPr>
              <a:defRPr b="1"/>
            </a:lvl1pPr>
          </a:lstStyle>
          <a:p>
            <a:r>
              <a:rPr lang="en-US" noProof="0"/>
              <a:t>Click to edit Master title style</a:t>
            </a:r>
          </a:p>
        </p:txBody>
      </p:sp>
      <p:sp>
        <p:nvSpPr>
          <p:cNvPr id="5" name="Date Placeholder 4">
            <a:extLst>
              <a:ext uri="{FF2B5EF4-FFF2-40B4-BE49-F238E27FC236}">
                <a16:creationId xmlns:a16="http://schemas.microsoft.com/office/drawing/2014/main" id="{C32F87FB-CCAF-450C-B1BC-067126CC6B11}"/>
              </a:ext>
            </a:extLst>
          </p:cNvPr>
          <p:cNvSpPr>
            <a:spLocks noGrp="1"/>
          </p:cNvSpPr>
          <p:nvPr>
            <p:ph type="dt" sz="half" idx="10"/>
          </p:nvPr>
        </p:nvSpPr>
        <p:spPr/>
        <p:txBody>
          <a:bodyPr/>
          <a:lstStyle/>
          <a:p>
            <a:fld id="{A8392A16-0E09-486C-9A28-B508902D11B6}" type="datetime1">
              <a:rPr lang="en-US" noProof="0" smtClean="0"/>
              <a:t>9/10/2024</a:t>
            </a:fld>
            <a:endParaRPr lang="en-US" noProof="0" dirty="0"/>
          </a:p>
        </p:txBody>
      </p:sp>
      <p:sp>
        <p:nvSpPr>
          <p:cNvPr id="6" name="Footer Placeholder 5">
            <a:extLst>
              <a:ext uri="{FF2B5EF4-FFF2-40B4-BE49-F238E27FC236}">
                <a16:creationId xmlns:a16="http://schemas.microsoft.com/office/drawing/2014/main" id="{5825AABB-EED6-4CD0-A5E2-A15FCDD4119F}"/>
              </a:ext>
            </a:extLst>
          </p:cNvPr>
          <p:cNvSpPr>
            <a:spLocks noGrp="1"/>
          </p:cNvSpPr>
          <p:nvPr>
            <p:ph type="ftr" sz="quarter" idx="11"/>
          </p:nvPr>
        </p:nvSpPr>
        <p:spPr/>
        <p:txBody>
          <a:bodyPr/>
          <a:lstStyle/>
          <a:p>
            <a:r>
              <a:rPr lang="en-US" noProof="0" dirty="0"/>
              <a:t>ADD A FOOTER</a:t>
            </a:r>
          </a:p>
        </p:txBody>
      </p:sp>
      <p:sp>
        <p:nvSpPr>
          <p:cNvPr id="7" name="Slide Number Placeholder 6">
            <a:extLst>
              <a:ext uri="{FF2B5EF4-FFF2-40B4-BE49-F238E27FC236}">
                <a16:creationId xmlns:a16="http://schemas.microsoft.com/office/drawing/2014/main" id="{5912491C-7FC6-4C1F-9912-4584E8CAA82C}"/>
              </a:ext>
            </a:extLst>
          </p:cNvPr>
          <p:cNvSpPr>
            <a:spLocks noGrp="1"/>
          </p:cNvSpPr>
          <p:nvPr>
            <p:ph type="sldNum" sz="quarter" idx="12"/>
          </p:nvPr>
        </p:nvSpPr>
        <p:spPr/>
        <p:txBody>
          <a:bodyPr/>
          <a:lstStyle/>
          <a:p>
            <a:fld id="{4950F5D8-22E1-4015-8661-E5B1FD28C2DE}" type="slidenum">
              <a:rPr lang="en-US" noProof="0" smtClean="0"/>
              <a:t>‹#›</a:t>
            </a:fld>
            <a:endParaRPr lang="en-US" noProof="0" dirty="0"/>
          </a:p>
        </p:txBody>
      </p:sp>
      <p:sp>
        <p:nvSpPr>
          <p:cNvPr id="10" name="Picture Placeholder 11">
            <a:extLst>
              <a:ext uri="{FF2B5EF4-FFF2-40B4-BE49-F238E27FC236}">
                <a16:creationId xmlns:a16="http://schemas.microsoft.com/office/drawing/2014/main" id="{E22EDD9E-AEE4-4D2A-BD45-AABB792F68AF}"/>
              </a:ext>
            </a:extLst>
          </p:cNvPr>
          <p:cNvSpPr>
            <a:spLocks noGrp="1"/>
          </p:cNvSpPr>
          <p:nvPr>
            <p:ph type="pic" sz="quarter" idx="50"/>
          </p:nvPr>
        </p:nvSpPr>
        <p:spPr>
          <a:xfrm>
            <a:off x="831850" y="851603"/>
            <a:ext cx="1938528" cy="393192"/>
          </a:xfrm>
          <a:prstGeom prst="roundRect">
            <a:avLst/>
          </a:prstGeom>
        </p:spPr>
        <p:txBody>
          <a:bodyPr anchor="ctr" anchorCtr="0">
            <a:normAutofit/>
          </a:bodyPr>
          <a:lstStyle>
            <a:lvl1pPr marL="0" indent="0" algn="ctr">
              <a:buNone/>
              <a:defRPr sz="1600">
                <a:solidFill>
                  <a:schemeClr val="bg1"/>
                </a:solidFill>
              </a:defRPr>
            </a:lvl1pPr>
          </a:lstStyle>
          <a:p>
            <a:r>
              <a:rPr lang="en-US" noProof="0"/>
              <a:t>Click icon to add picture</a:t>
            </a:r>
            <a:endParaRPr lang="en-US" noProof="0" dirty="0"/>
          </a:p>
        </p:txBody>
      </p:sp>
    </p:spTree>
    <p:extLst>
      <p:ext uri="{BB962C8B-B14F-4D97-AF65-F5344CB8AC3E}">
        <p14:creationId xmlns:p14="http://schemas.microsoft.com/office/powerpoint/2010/main" val="34522279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F1442BA-C2B2-46FE-95B0-C15FF846CEAA}"/>
              </a:ext>
            </a:extLst>
          </p:cNvPr>
          <p:cNvSpPr/>
          <p:nvPr userDrawn="1"/>
        </p:nvSpPr>
        <p:spPr>
          <a:xfrm>
            <a:off x="0" y="0"/>
            <a:ext cx="12192000" cy="68580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5" name="Rectangle 34">
            <a:extLst>
              <a:ext uri="{FF2B5EF4-FFF2-40B4-BE49-F238E27FC236}">
                <a16:creationId xmlns:a16="http://schemas.microsoft.com/office/drawing/2014/main" id="{8CF4E3C4-06F3-4C9B-8844-62F3323AB7DD}"/>
              </a:ext>
            </a:extLst>
          </p:cNvPr>
          <p:cNvSpPr/>
          <p:nvPr userDrawn="1"/>
        </p:nvSpPr>
        <p:spPr>
          <a:xfrm>
            <a:off x="-1587" y="6408"/>
            <a:ext cx="12192000" cy="6851591"/>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7" name="Rectangle 26">
            <a:extLst>
              <a:ext uri="{FF2B5EF4-FFF2-40B4-BE49-F238E27FC236}">
                <a16:creationId xmlns:a16="http://schemas.microsoft.com/office/drawing/2014/main" id="{B7314DC4-8C9E-4F01-A18F-43188041EB03}"/>
              </a:ext>
            </a:extLst>
          </p:cNvPr>
          <p:cNvSpPr/>
          <p:nvPr userDrawn="1"/>
        </p:nvSpPr>
        <p:spPr>
          <a:xfrm>
            <a:off x="0" y="1965960"/>
            <a:ext cx="12192000" cy="4892040"/>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7" name="Content Placeholder 2">
            <a:extLst>
              <a:ext uri="{FF2B5EF4-FFF2-40B4-BE49-F238E27FC236}">
                <a16:creationId xmlns:a16="http://schemas.microsoft.com/office/drawing/2014/main" id="{27010291-978E-4CC6-876F-E22ADA4A322F}"/>
              </a:ext>
            </a:extLst>
          </p:cNvPr>
          <p:cNvSpPr>
            <a:spLocks noGrp="1"/>
          </p:cNvSpPr>
          <p:nvPr>
            <p:ph sz="half" idx="1"/>
          </p:nvPr>
        </p:nvSpPr>
        <p:spPr>
          <a:xfrm>
            <a:off x="838200" y="2049405"/>
            <a:ext cx="5181600" cy="3588615"/>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8" name="Content Placeholder 3">
            <a:extLst>
              <a:ext uri="{FF2B5EF4-FFF2-40B4-BE49-F238E27FC236}">
                <a16:creationId xmlns:a16="http://schemas.microsoft.com/office/drawing/2014/main" id="{C0C7E056-802B-46B6-8017-5D7F87B41A5A}"/>
              </a:ext>
            </a:extLst>
          </p:cNvPr>
          <p:cNvSpPr>
            <a:spLocks noGrp="1"/>
          </p:cNvSpPr>
          <p:nvPr>
            <p:ph sz="half" idx="2"/>
          </p:nvPr>
        </p:nvSpPr>
        <p:spPr>
          <a:xfrm>
            <a:off x="6172200" y="2049405"/>
            <a:ext cx="5181600" cy="3568970"/>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 name="Date Placeholder 7">
            <a:extLst>
              <a:ext uri="{FF2B5EF4-FFF2-40B4-BE49-F238E27FC236}">
                <a16:creationId xmlns:a16="http://schemas.microsoft.com/office/drawing/2014/main" id="{F5D76E00-0ACB-4B7A-B045-2A0F2EF8D824}"/>
              </a:ext>
            </a:extLst>
          </p:cNvPr>
          <p:cNvSpPr>
            <a:spLocks noGrp="1"/>
          </p:cNvSpPr>
          <p:nvPr>
            <p:ph type="dt" sz="half" idx="10"/>
          </p:nvPr>
        </p:nvSpPr>
        <p:spPr/>
        <p:txBody>
          <a:bodyPr/>
          <a:lstStyle/>
          <a:p>
            <a:fld id="{DE8A4E7E-06A4-424E-83B2-0F5C45AFEB4E}" type="datetime1">
              <a:rPr lang="en-US" noProof="0" smtClean="0"/>
              <a:pPr/>
              <a:t>9/10/2024</a:t>
            </a:fld>
            <a:endParaRPr lang="en-US" noProof="0" dirty="0"/>
          </a:p>
        </p:txBody>
      </p:sp>
      <p:sp>
        <p:nvSpPr>
          <p:cNvPr id="9" name="Footer Placeholder 8">
            <a:extLst>
              <a:ext uri="{FF2B5EF4-FFF2-40B4-BE49-F238E27FC236}">
                <a16:creationId xmlns:a16="http://schemas.microsoft.com/office/drawing/2014/main" id="{BB112229-A962-49D4-B30E-99CFF547CC16}"/>
              </a:ext>
            </a:extLst>
          </p:cNvPr>
          <p:cNvSpPr>
            <a:spLocks noGrp="1"/>
          </p:cNvSpPr>
          <p:nvPr>
            <p:ph type="ftr" sz="quarter" idx="11"/>
          </p:nvPr>
        </p:nvSpPr>
        <p:spPr/>
        <p:txBody>
          <a:bodyPr/>
          <a:lstStyle/>
          <a:p>
            <a:r>
              <a:rPr lang="en-US" noProof="0" dirty="0"/>
              <a:t>ADD A FOOTER</a:t>
            </a:r>
          </a:p>
        </p:txBody>
      </p:sp>
      <p:sp>
        <p:nvSpPr>
          <p:cNvPr id="12" name="Slide Number Placeholder 11">
            <a:extLst>
              <a:ext uri="{FF2B5EF4-FFF2-40B4-BE49-F238E27FC236}">
                <a16:creationId xmlns:a16="http://schemas.microsoft.com/office/drawing/2014/main" id="{5AD09447-00BF-439A-B49F-4D5A25FEEA97}"/>
              </a:ext>
            </a:extLst>
          </p:cNvPr>
          <p:cNvSpPr>
            <a:spLocks noGrp="1"/>
          </p:cNvSpPr>
          <p:nvPr>
            <p:ph type="sldNum" sz="quarter" idx="12"/>
          </p:nvPr>
        </p:nvSpPr>
        <p:spPr/>
        <p:txBody>
          <a:bodyPr/>
          <a:lstStyle/>
          <a:p>
            <a:fld id="{4950F5D8-22E1-4015-8661-E5B1FD28C2DE}" type="slidenum">
              <a:rPr lang="en-US" noProof="0" smtClean="0"/>
              <a:pPr/>
              <a:t>‹#›</a:t>
            </a:fld>
            <a:endParaRPr lang="en-US" noProof="0" dirty="0"/>
          </a:p>
        </p:txBody>
      </p:sp>
      <p:sp>
        <p:nvSpPr>
          <p:cNvPr id="39" name="Title 1">
            <a:extLst>
              <a:ext uri="{FF2B5EF4-FFF2-40B4-BE49-F238E27FC236}">
                <a16:creationId xmlns:a16="http://schemas.microsoft.com/office/drawing/2014/main" id="{6D1F570F-D9DD-43A5-A55C-A231D1F75ED1}"/>
              </a:ext>
            </a:extLst>
          </p:cNvPr>
          <p:cNvSpPr>
            <a:spLocks noGrp="1"/>
          </p:cNvSpPr>
          <p:nvPr>
            <p:ph type="title"/>
          </p:nvPr>
        </p:nvSpPr>
        <p:spPr>
          <a:xfrm>
            <a:off x="838199" y="805472"/>
            <a:ext cx="10512425" cy="552848"/>
          </a:xfrm>
        </p:spPr>
        <p:txBody>
          <a:bodyPr lIns="0" tIns="0" rIns="0" bIns="0" anchor="b" anchorCtr="0"/>
          <a:lstStyle/>
          <a:p>
            <a:r>
              <a:rPr lang="en-US" noProof="0"/>
              <a:t>Click to edit Master title style</a:t>
            </a:r>
          </a:p>
        </p:txBody>
      </p:sp>
    </p:spTree>
    <p:extLst>
      <p:ext uri="{BB962C8B-B14F-4D97-AF65-F5344CB8AC3E}">
        <p14:creationId xmlns:p14="http://schemas.microsoft.com/office/powerpoint/2010/main" val="111711644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F1442BA-C2B2-46FE-95B0-C15FF846CEAA}"/>
              </a:ext>
            </a:extLst>
          </p:cNvPr>
          <p:cNvSpPr/>
          <p:nvPr userDrawn="1"/>
        </p:nvSpPr>
        <p:spPr>
          <a:xfrm>
            <a:off x="0" y="0"/>
            <a:ext cx="12192000" cy="68580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4" name="Rectangle 13">
            <a:extLst>
              <a:ext uri="{FF2B5EF4-FFF2-40B4-BE49-F238E27FC236}">
                <a16:creationId xmlns:a16="http://schemas.microsoft.com/office/drawing/2014/main" id="{46B665D0-4EDB-4342-BED1-27DA9BA746A8}"/>
              </a:ext>
            </a:extLst>
          </p:cNvPr>
          <p:cNvSpPr/>
          <p:nvPr userDrawn="1"/>
        </p:nvSpPr>
        <p:spPr>
          <a:xfrm>
            <a:off x="7454" y="-1"/>
            <a:ext cx="12192000" cy="6857999"/>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6" name="Rectangle 5">
            <a:extLst>
              <a:ext uri="{FF2B5EF4-FFF2-40B4-BE49-F238E27FC236}">
                <a16:creationId xmlns:a16="http://schemas.microsoft.com/office/drawing/2014/main" id="{DD60033C-E502-4C97-87DB-99F01B55681B}"/>
              </a:ext>
            </a:extLst>
          </p:cNvPr>
          <p:cNvSpPr/>
          <p:nvPr userDrawn="1"/>
        </p:nvSpPr>
        <p:spPr>
          <a:xfrm>
            <a:off x="0" y="1965960"/>
            <a:ext cx="12192000" cy="4892040"/>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4B0B20C-63A0-49A1-A09F-99F86387E48E}"/>
              </a:ext>
            </a:extLst>
          </p:cNvPr>
          <p:cNvSpPr>
            <a:spLocks noGrp="1"/>
          </p:cNvSpPr>
          <p:nvPr>
            <p:ph type="title"/>
          </p:nvPr>
        </p:nvSpPr>
        <p:spPr>
          <a:xfrm>
            <a:off x="838199" y="805472"/>
            <a:ext cx="10512425" cy="552848"/>
          </a:xfrm>
        </p:spPr>
        <p:txBody>
          <a:bodyPr lIns="0" tIns="0" rIns="0" bIns="0" anchor="b" anchorCtr="0"/>
          <a:lstStyle/>
          <a:p>
            <a:r>
              <a:rPr lang="en-US" noProof="0"/>
              <a:t>Click to edit Master title style</a:t>
            </a:r>
          </a:p>
        </p:txBody>
      </p:sp>
      <p:sp>
        <p:nvSpPr>
          <p:cNvPr id="3" name="Date Placeholder 2">
            <a:extLst>
              <a:ext uri="{FF2B5EF4-FFF2-40B4-BE49-F238E27FC236}">
                <a16:creationId xmlns:a16="http://schemas.microsoft.com/office/drawing/2014/main" id="{847A35AD-A6B0-4735-8919-A2B1FC60B311}"/>
              </a:ext>
            </a:extLst>
          </p:cNvPr>
          <p:cNvSpPr>
            <a:spLocks noGrp="1"/>
          </p:cNvSpPr>
          <p:nvPr>
            <p:ph type="dt" sz="half" idx="10"/>
          </p:nvPr>
        </p:nvSpPr>
        <p:spPr/>
        <p:txBody>
          <a:bodyPr/>
          <a:lstStyle/>
          <a:p>
            <a:fld id="{8490CABB-6376-4351-BA0C-322104FF72A1}" type="datetime1">
              <a:rPr lang="en-US" noProof="0" smtClean="0"/>
              <a:t>9/10/2024</a:t>
            </a:fld>
            <a:endParaRPr lang="en-US" noProof="0" dirty="0"/>
          </a:p>
        </p:txBody>
      </p:sp>
      <p:sp>
        <p:nvSpPr>
          <p:cNvPr id="4" name="Footer Placeholder 3">
            <a:extLst>
              <a:ext uri="{FF2B5EF4-FFF2-40B4-BE49-F238E27FC236}">
                <a16:creationId xmlns:a16="http://schemas.microsoft.com/office/drawing/2014/main" id="{084BB4B8-6523-4A06-BB13-F2DFA9ADC904}"/>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E6BF61A0-C10F-465A-995A-A16687B4BD2C}"/>
              </a:ext>
            </a:extLst>
          </p:cNvPr>
          <p:cNvSpPr>
            <a:spLocks noGrp="1"/>
          </p:cNvSpPr>
          <p:nvPr>
            <p:ph type="sldNum" sz="quarter" idx="12"/>
          </p:nvPr>
        </p:nvSpPr>
        <p:spPr/>
        <p:txBody>
          <a:bodyPr/>
          <a:lstStyle/>
          <a:p>
            <a:fld id="{4950F5D8-22E1-4015-8661-E5B1FD28C2DE}" type="slidenum">
              <a:rPr lang="en-US" noProof="0" smtClean="0"/>
              <a:t>‹#›</a:t>
            </a:fld>
            <a:endParaRPr lang="en-US" noProof="0" dirty="0"/>
          </a:p>
        </p:txBody>
      </p:sp>
      <p:sp>
        <p:nvSpPr>
          <p:cNvPr id="17" name="Text Placeholder 2">
            <a:extLst>
              <a:ext uri="{FF2B5EF4-FFF2-40B4-BE49-F238E27FC236}">
                <a16:creationId xmlns:a16="http://schemas.microsoft.com/office/drawing/2014/main" id="{A0794048-CBDE-4DD8-B381-C7B3F8BC6BD1}"/>
              </a:ext>
            </a:extLst>
          </p:cNvPr>
          <p:cNvSpPr>
            <a:spLocks noGrp="1"/>
          </p:cNvSpPr>
          <p:nvPr>
            <p:ph type="body" idx="1"/>
          </p:nvPr>
        </p:nvSpPr>
        <p:spPr>
          <a:xfrm>
            <a:off x="839788" y="2049403"/>
            <a:ext cx="5157787" cy="455672"/>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19" name="Text Placeholder 4">
            <a:extLst>
              <a:ext uri="{FF2B5EF4-FFF2-40B4-BE49-F238E27FC236}">
                <a16:creationId xmlns:a16="http://schemas.microsoft.com/office/drawing/2014/main" id="{8728F1E0-EBE6-4A1C-A9AD-A2F93B614002}"/>
              </a:ext>
            </a:extLst>
          </p:cNvPr>
          <p:cNvSpPr>
            <a:spLocks noGrp="1"/>
          </p:cNvSpPr>
          <p:nvPr>
            <p:ph type="body" sz="quarter" idx="3"/>
          </p:nvPr>
        </p:nvSpPr>
        <p:spPr>
          <a:xfrm>
            <a:off x="6172200" y="2049401"/>
            <a:ext cx="5183188" cy="455673"/>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20" name="Content Placeholder 5">
            <a:extLst>
              <a:ext uri="{FF2B5EF4-FFF2-40B4-BE49-F238E27FC236}">
                <a16:creationId xmlns:a16="http://schemas.microsoft.com/office/drawing/2014/main" id="{A0E71F33-4A3C-4FCB-968D-EDA3A37F0BCC}"/>
              </a:ext>
            </a:extLst>
          </p:cNvPr>
          <p:cNvSpPr>
            <a:spLocks noGrp="1"/>
          </p:cNvSpPr>
          <p:nvPr>
            <p:ph sz="quarter" idx="4"/>
          </p:nvPr>
        </p:nvSpPr>
        <p:spPr>
          <a:xfrm>
            <a:off x="6172200" y="2505075"/>
            <a:ext cx="5183188" cy="3132946"/>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1" name="Content Placeholder 3">
            <a:extLst>
              <a:ext uri="{FF2B5EF4-FFF2-40B4-BE49-F238E27FC236}">
                <a16:creationId xmlns:a16="http://schemas.microsoft.com/office/drawing/2014/main" id="{FE2D98C8-5649-4EB0-A619-A662461EC9AA}"/>
              </a:ext>
            </a:extLst>
          </p:cNvPr>
          <p:cNvSpPr>
            <a:spLocks noGrp="1"/>
          </p:cNvSpPr>
          <p:nvPr>
            <p:ph sz="half" idx="2"/>
          </p:nvPr>
        </p:nvSpPr>
        <p:spPr>
          <a:xfrm>
            <a:off x="839788" y="2505075"/>
            <a:ext cx="5157787" cy="3132946"/>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216991657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883BD79-B5BB-43E2-BB74-F9008C3AA58F}"/>
              </a:ext>
            </a:extLst>
          </p:cNvPr>
          <p:cNvSpPr/>
          <p:nvPr userDrawn="1"/>
        </p:nvSpPr>
        <p:spPr>
          <a:xfrm>
            <a:off x="0" y="0"/>
            <a:ext cx="12192000" cy="68580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Rectangle 10">
            <a:extLst>
              <a:ext uri="{FF2B5EF4-FFF2-40B4-BE49-F238E27FC236}">
                <a16:creationId xmlns:a16="http://schemas.microsoft.com/office/drawing/2014/main" id="{FBC13AD7-0902-4462-AE2E-A3198854D169}"/>
              </a:ext>
            </a:extLst>
          </p:cNvPr>
          <p:cNvSpPr/>
          <p:nvPr userDrawn="1"/>
        </p:nvSpPr>
        <p:spPr>
          <a:xfrm>
            <a:off x="0" y="0"/>
            <a:ext cx="12192000" cy="6858000"/>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7" name="Date Placeholder 6">
            <a:extLst>
              <a:ext uri="{FF2B5EF4-FFF2-40B4-BE49-F238E27FC236}">
                <a16:creationId xmlns:a16="http://schemas.microsoft.com/office/drawing/2014/main" id="{7AC8DEE1-3923-45D0-A00B-AD5831D56CF0}"/>
              </a:ext>
            </a:extLst>
          </p:cNvPr>
          <p:cNvSpPr>
            <a:spLocks noGrp="1"/>
          </p:cNvSpPr>
          <p:nvPr>
            <p:ph type="dt" sz="half" idx="10"/>
          </p:nvPr>
        </p:nvSpPr>
        <p:spPr/>
        <p:txBody>
          <a:bodyPr/>
          <a:lstStyle/>
          <a:p>
            <a:fld id="{C50C1367-C238-4F38-AA31-14342999A430}" type="datetime1">
              <a:rPr lang="en-US" noProof="0" smtClean="0"/>
              <a:t>9/10/2024</a:t>
            </a:fld>
            <a:endParaRPr lang="en-US" noProof="0" dirty="0"/>
          </a:p>
        </p:txBody>
      </p:sp>
      <p:sp>
        <p:nvSpPr>
          <p:cNvPr id="8" name="Footer Placeholder 7">
            <a:extLst>
              <a:ext uri="{FF2B5EF4-FFF2-40B4-BE49-F238E27FC236}">
                <a16:creationId xmlns:a16="http://schemas.microsoft.com/office/drawing/2014/main" id="{488EFA31-738D-4389-B010-AFFC2C33FF64}"/>
              </a:ext>
            </a:extLst>
          </p:cNvPr>
          <p:cNvSpPr>
            <a:spLocks noGrp="1"/>
          </p:cNvSpPr>
          <p:nvPr>
            <p:ph type="ftr" sz="quarter" idx="11"/>
          </p:nvPr>
        </p:nvSpPr>
        <p:spPr/>
        <p:txBody>
          <a:bodyPr/>
          <a:lstStyle/>
          <a:p>
            <a:r>
              <a:rPr lang="en-US" noProof="0" dirty="0"/>
              <a:t>ADD A FOOTER</a:t>
            </a:r>
          </a:p>
        </p:txBody>
      </p:sp>
      <p:sp>
        <p:nvSpPr>
          <p:cNvPr id="9" name="Slide Number Placeholder 8">
            <a:extLst>
              <a:ext uri="{FF2B5EF4-FFF2-40B4-BE49-F238E27FC236}">
                <a16:creationId xmlns:a16="http://schemas.microsoft.com/office/drawing/2014/main" id="{F0437203-A295-48FE-B1AD-A4AE4FD1FFA2}"/>
              </a:ext>
            </a:extLst>
          </p:cNvPr>
          <p:cNvSpPr>
            <a:spLocks noGrp="1"/>
          </p:cNvSpPr>
          <p:nvPr>
            <p:ph type="sldNum" sz="quarter" idx="12"/>
          </p:nvPr>
        </p:nvSpPr>
        <p:spPr/>
        <p:txBody>
          <a:bodyPr/>
          <a:lstStyle/>
          <a:p>
            <a:fld id="{4950F5D8-22E1-4015-8661-E5B1FD28C2DE}" type="slidenum">
              <a:rPr lang="en-US" noProof="0" smtClean="0"/>
              <a:t>‹#›</a:t>
            </a:fld>
            <a:endParaRPr lang="en-US" noProof="0" dirty="0"/>
          </a:p>
        </p:txBody>
      </p:sp>
      <p:sp>
        <p:nvSpPr>
          <p:cNvPr id="12" name="Title 1">
            <a:extLst>
              <a:ext uri="{FF2B5EF4-FFF2-40B4-BE49-F238E27FC236}">
                <a16:creationId xmlns:a16="http://schemas.microsoft.com/office/drawing/2014/main" id="{8F15BD07-216B-4BED-B02B-A824C3BFE4E0}"/>
              </a:ext>
            </a:extLst>
          </p:cNvPr>
          <p:cNvSpPr>
            <a:spLocks noGrp="1"/>
          </p:cNvSpPr>
          <p:nvPr>
            <p:ph type="title"/>
          </p:nvPr>
        </p:nvSpPr>
        <p:spPr>
          <a:xfrm>
            <a:off x="839788" y="457200"/>
            <a:ext cx="3932237" cy="1600200"/>
          </a:xfrm>
        </p:spPr>
        <p:txBody>
          <a:bodyPr anchor="b"/>
          <a:lstStyle>
            <a:lvl1pPr>
              <a:defRPr sz="3200"/>
            </a:lvl1pPr>
          </a:lstStyle>
          <a:p>
            <a:r>
              <a:rPr lang="en-US" noProof="0"/>
              <a:t>Click to edit Master title style</a:t>
            </a:r>
          </a:p>
        </p:txBody>
      </p:sp>
      <p:sp>
        <p:nvSpPr>
          <p:cNvPr id="14" name="Text Placeholder 3">
            <a:extLst>
              <a:ext uri="{FF2B5EF4-FFF2-40B4-BE49-F238E27FC236}">
                <a16:creationId xmlns:a16="http://schemas.microsoft.com/office/drawing/2014/main" id="{31CB25A8-485F-445D-B110-8C51B4D9927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Click to edit Master text styles</a:t>
            </a:r>
          </a:p>
        </p:txBody>
      </p:sp>
      <p:sp>
        <p:nvSpPr>
          <p:cNvPr id="15" name="Content Placeholder 2">
            <a:extLst>
              <a:ext uri="{FF2B5EF4-FFF2-40B4-BE49-F238E27FC236}">
                <a16:creationId xmlns:a16="http://schemas.microsoft.com/office/drawing/2014/main" id="{0F6DD5FE-C12D-447A-88F9-437E12A22A4C}"/>
              </a:ext>
            </a:extLst>
          </p:cNvPr>
          <p:cNvSpPr>
            <a:spLocks noGrp="1"/>
          </p:cNvSpPr>
          <p:nvPr>
            <p:ph idx="1"/>
          </p:nvPr>
        </p:nvSpPr>
        <p:spPr>
          <a:xfrm>
            <a:off x="5183188" y="499123"/>
            <a:ext cx="6172200" cy="5361928"/>
          </a:xfrm>
        </p:spPr>
        <p:txBody>
          <a:bodyPr>
            <a:normAutofit/>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vl6pPr>
              <a:defRPr sz="2000"/>
            </a:lvl6pPr>
            <a:lvl7pPr>
              <a:defRPr sz="2000"/>
            </a:lvl7pPr>
            <a:lvl8pPr>
              <a:defRPr sz="2000"/>
            </a:lvl8pPr>
            <a:lvl9pPr>
              <a:defRPr sz="20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384523690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883BD79-B5BB-43E2-BB74-F9008C3AA58F}"/>
              </a:ext>
            </a:extLst>
          </p:cNvPr>
          <p:cNvSpPr/>
          <p:nvPr userDrawn="1"/>
        </p:nvSpPr>
        <p:spPr>
          <a:xfrm>
            <a:off x="0" y="0"/>
            <a:ext cx="12192000" cy="68580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Rectangle 10">
            <a:extLst>
              <a:ext uri="{FF2B5EF4-FFF2-40B4-BE49-F238E27FC236}">
                <a16:creationId xmlns:a16="http://schemas.microsoft.com/office/drawing/2014/main" id="{FBC13AD7-0902-4462-AE2E-A3198854D169}"/>
              </a:ext>
            </a:extLst>
          </p:cNvPr>
          <p:cNvSpPr/>
          <p:nvPr userDrawn="1"/>
        </p:nvSpPr>
        <p:spPr>
          <a:xfrm>
            <a:off x="0" y="0"/>
            <a:ext cx="12192000" cy="6858000"/>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7" name="Date Placeholder 6">
            <a:extLst>
              <a:ext uri="{FF2B5EF4-FFF2-40B4-BE49-F238E27FC236}">
                <a16:creationId xmlns:a16="http://schemas.microsoft.com/office/drawing/2014/main" id="{7AC8DEE1-3923-45D0-A00B-AD5831D56CF0}"/>
              </a:ext>
            </a:extLst>
          </p:cNvPr>
          <p:cNvSpPr>
            <a:spLocks noGrp="1"/>
          </p:cNvSpPr>
          <p:nvPr>
            <p:ph type="dt" sz="half" idx="10"/>
          </p:nvPr>
        </p:nvSpPr>
        <p:spPr/>
        <p:txBody>
          <a:bodyPr/>
          <a:lstStyle/>
          <a:p>
            <a:fld id="{C50C1367-C238-4F38-AA31-14342999A430}" type="datetime1">
              <a:rPr lang="en-US" noProof="0" smtClean="0"/>
              <a:t>9/10/2024</a:t>
            </a:fld>
            <a:endParaRPr lang="en-US" noProof="0" dirty="0"/>
          </a:p>
        </p:txBody>
      </p:sp>
      <p:sp>
        <p:nvSpPr>
          <p:cNvPr id="8" name="Footer Placeholder 7">
            <a:extLst>
              <a:ext uri="{FF2B5EF4-FFF2-40B4-BE49-F238E27FC236}">
                <a16:creationId xmlns:a16="http://schemas.microsoft.com/office/drawing/2014/main" id="{488EFA31-738D-4389-B010-AFFC2C33FF64}"/>
              </a:ext>
            </a:extLst>
          </p:cNvPr>
          <p:cNvSpPr>
            <a:spLocks noGrp="1"/>
          </p:cNvSpPr>
          <p:nvPr>
            <p:ph type="ftr" sz="quarter" idx="11"/>
          </p:nvPr>
        </p:nvSpPr>
        <p:spPr/>
        <p:txBody>
          <a:bodyPr/>
          <a:lstStyle/>
          <a:p>
            <a:r>
              <a:rPr lang="en-US" noProof="0" dirty="0"/>
              <a:t>ADD A FOOTER</a:t>
            </a:r>
          </a:p>
        </p:txBody>
      </p:sp>
      <p:sp>
        <p:nvSpPr>
          <p:cNvPr id="9" name="Slide Number Placeholder 8">
            <a:extLst>
              <a:ext uri="{FF2B5EF4-FFF2-40B4-BE49-F238E27FC236}">
                <a16:creationId xmlns:a16="http://schemas.microsoft.com/office/drawing/2014/main" id="{F0437203-A295-48FE-B1AD-A4AE4FD1FFA2}"/>
              </a:ext>
            </a:extLst>
          </p:cNvPr>
          <p:cNvSpPr>
            <a:spLocks noGrp="1"/>
          </p:cNvSpPr>
          <p:nvPr>
            <p:ph type="sldNum" sz="quarter" idx="12"/>
          </p:nvPr>
        </p:nvSpPr>
        <p:spPr/>
        <p:txBody>
          <a:bodyPr/>
          <a:lstStyle/>
          <a:p>
            <a:fld id="{4950F5D8-22E1-4015-8661-E5B1FD28C2DE}" type="slidenum">
              <a:rPr lang="en-US" noProof="0" smtClean="0"/>
              <a:t>‹#›</a:t>
            </a:fld>
            <a:endParaRPr lang="en-US" noProof="0" dirty="0"/>
          </a:p>
        </p:txBody>
      </p:sp>
      <p:sp>
        <p:nvSpPr>
          <p:cNvPr id="13" name="Title 1">
            <a:extLst>
              <a:ext uri="{FF2B5EF4-FFF2-40B4-BE49-F238E27FC236}">
                <a16:creationId xmlns:a16="http://schemas.microsoft.com/office/drawing/2014/main" id="{86152D61-B915-4FFA-BFAB-BE67BD9FEB74}"/>
              </a:ext>
            </a:extLst>
          </p:cNvPr>
          <p:cNvSpPr>
            <a:spLocks noGrp="1"/>
          </p:cNvSpPr>
          <p:nvPr>
            <p:ph type="title"/>
          </p:nvPr>
        </p:nvSpPr>
        <p:spPr>
          <a:xfrm>
            <a:off x="839788" y="457200"/>
            <a:ext cx="3932237" cy="1600200"/>
          </a:xfrm>
        </p:spPr>
        <p:txBody>
          <a:bodyPr anchor="b"/>
          <a:lstStyle>
            <a:lvl1pPr>
              <a:defRPr sz="3200"/>
            </a:lvl1pPr>
          </a:lstStyle>
          <a:p>
            <a:r>
              <a:rPr lang="en-US" noProof="0"/>
              <a:t>Click to edit Master title style</a:t>
            </a:r>
          </a:p>
        </p:txBody>
      </p:sp>
      <p:sp>
        <p:nvSpPr>
          <p:cNvPr id="14" name="Text Placeholder 3">
            <a:extLst>
              <a:ext uri="{FF2B5EF4-FFF2-40B4-BE49-F238E27FC236}">
                <a16:creationId xmlns:a16="http://schemas.microsoft.com/office/drawing/2014/main" id="{56B9FA21-7A71-4ACD-9725-F9C35C79405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Click to edit Master text styles</a:t>
            </a:r>
          </a:p>
        </p:txBody>
      </p:sp>
      <p:sp>
        <p:nvSpPr>
          <p:cNvPr id="15" name="Picture Placeholder 2">
            <a:extLst>
              <a:ext uri="{FF2B5EF4-FFF2-40B4-BE49-F238E27FC236}">
                <a16:creationId xmlns:a16="http://schemas.microsoft.com/office/drawing/2014/main" id="{23F69D43-2C7D-427D-9395-81FD4D07F927}"/>
              </a:ext>
            </a:extLst>
          </p:cNvPr>
          <p:cNvSpPr>
            <a:spLocks noGrp="1"/>
          </p:cNvSpPr>
          <p:nvPr>
            <p:ph type="pic" idx="1"/>
          </p:nvPr>
        </p:nvSpPr>
        <p:spPr>
          <a:xfrm>
            <a:off x="5183188" y="457201"/>
            <a:ext cx="6172200" cy="5403850"/>
          </a:xfrm>
        </p:spPr>
        <p:txBody>
          <a:bodyPr/>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US" noProof="0" dirty="0"/>
          </a:p>
        </p:txBody>
      </p:sp>
    </p:spTree>
    <p:extLst>
      <p:ext uri="{BB962C8B-B14F-4D97-AF65-F5344CB8AC3E}">
        <p14:creationId xmlns:p14="http://schemas.microsoft.com/office/powerpoint/2010/main" val="37313631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F1442BA-C2B2-46FE-95B0-C15FF846CEAA}"/>
              </a:ext>
            </a:extLst>
          </p:cNvPr>
          <p:cNvSpPr/>
          <p:nvPr userDrawn="1"/>
        </p:nvSpPr>
        <p:spPr>
          <a:xfrm>
            <a:off x="0" y="0"/>
            <a:ext cx="12192000" cy="68580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5" name="Rectangle 34">
            <a:extLst>
              <a:ext uri="{FF2B5EF4-FFF2-40B4-BE49-F238E27FC236}">
                <a16:creationId xmlns:a16="http://schemas.microsoft.com/office/drawing/2014/main" id="{8CF4E3C4-06F3-4C9B-8844-62F3323AB7DD}"/>
              </a:ext>
            </a:extLst>
          </p:cNvPr>
          <p:cNvSpPr/>
          <p:nvPr userDrawn="1"/>
        </p:nvSpPr>
        <p:spPr>
          <a:xfrm>
            <a:off x="-1587" y="6408"/>
            <a:ext cx="12192000" cy="6851591"/>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8" name="Date Placeholder 7">
            <a:extLst>
              <a:ext uri="{FF2B5EF4-FFF2-40B4-BE49-F238E27FC236}">
                <a16:creationId xmlns:a16="http://schemas.microsoft.com/office/drawing/2014/main" id="{F5D76E00-0ACB-4B7A-B045-2A0F2EF8D824}"/>
              </a:ext>
            </a:extLst>
          </p:cNvPr>
          <p:cNvSpPr>
            <a:spLocks noGrp="1"/>
          </p:cNvSpPr>
          <p:nvPr>
            <p:ph type="dt" sz="half" idx="10"/>
          </p:nvPr>
        </p:nvSpPr>
        <p:spPr/>
        <p:txBody>
          <a:bodyPr/>
          <a:lstStyle/>
          <a:p>
            <a:fld id="{DE8A4E7E-06A4-424E-83B2-0F5C45AFEB4E}" type="datetime1">
              <a:rPr lang="en-US" noProof="0" smtClean="0"/>
              <a:pPr/>
              <a:t>9/10/2024</a:t>
            </a:fld>
            <a:endParaRPr lang="en-US" noProof="0" dirty="0"/>
          </a:p>
        </p:txBody>
      </p:sp>
      <p:sp>
        <p:nvSpPr>
          <p:cNvPr id="9" name="Footer Placeholder 8">
            <a:extLst>
              <a:ext uri="{FF2B5EF4-FFF2-40B4-BE49-F238E27FC236}">
                <a16:creationId xmlns:a16="http://schemas.microsoft.com/office/drawing/2014/main" id="{BB112229-A962-49D4-B30E-99CFF547CC16}"/>
              </a:ext>
            </a:extLst>
          </p:cNvPr>
          <p:cNvSpPr>
            <a:spLocks noGrp="1"/>
          </p:cNvSpPr>
          <p:nvPr>
            <p:ph type="ftr" sz="quarter" idx="11"/>
          </p:nvPr>
        </p:nvSpPr>
        <p:spPr/>
        <p:txBody>
          <a:bodyPr/>
          <a:lstStyle/>
          <a:p>
            <a:r>
              <a:rPr lang="en-US" noProof="0" dirty="0"/>
              <a:t>ADD A FOOTER</a:t>
            </a:r>
          </a:p>
        </p:txBody>
      </p:sp>
      <p:sp>
        <p:nvSpPr>
          <p:cNvPr id="12" name="Slide Number Placeholder 11">
            <a:extLst>
              <a:ext uri="{FF2B5EF4-FFF2-40B4-BE49-F238E27FC236}">
                <a16:creationId xmlns:a16="http://schemas.microsoft.com/office/drawing/2014/main" id="{5AD09447-00BF-439A-B49F-4D5A25FEEA97}"/>
              </a:ext>
            </a:extLst>
          </p:cNvPr>
          <p:cNvSpPr>
            <a:spLocks noGrp="1"/>
          </p:cNvSpPr>
          <p:nvPr>
            <p:ph type="sldNum" sz="quarter" idx="12"/>
          </p:nvPr>
        </p:nvSpPr>
        <p:spPr/>
        <p:txBody>
          <a:bodyPr/>
          <a:lstStyle/>
          <a:p>
            <a:fld id="{4950F5D8-22E1-4015-8661-E5B1FD28C2DE}" type="slidenum">
              <a:rPr lang="en-US" noProof="0" smtClean="0"/>
              <a:pPr/>
              <a:t>‹#›</a:t>
            </a:fld>
            <a:endParaRPr lang="en-US" noProof="0" dirty="0"/>
          </a:p>
        </p:txBody>
      </p:sp>
      <p:sp>
        <p:nvSpPr>
          <p:cNvPr id="39" name="Title 1">
            <a:extLst>
              <a:ext uri="{FF2B5EF4-FFF2-40B4-BE49-F238E27FC236}">
                <a16:creationId xmlns:a16="http://schemas.microsoft.com/office/drawing/2014/main" id="{6D1F570F-D9DD-43A5-A55C-A231D1F75ED1}"/>
              </a:ext>
            </a:extLst>
          </p:cNvPr>
          <p:cNvSpPr>
            <a:spLocks noGrp="1"/>
          </p:cNvSpPr>
          <p:nvPr>
            <p:ph type="title"/>
          </p:nvPr>
        </p:nvSpPr>
        <p:spPr>
          <a:xfrm>
            <a:off x="838199" y="805472"/>
            <a:ext cx="10512425" cy="552848"/>
          </a:xfrm>
        </p:spPr>
        <p:txBody>
          <a:bodyPr lIns="0" tIns="0" rIns="0" bIns="0" anchor="b" anchorCtr="0"/>
          <a:lstStyle/>
          <a:p>
            <a:r>
              <a:rPr lang="en-US" noProof="0"/>
              <a:t>Click to edit Master title style</a:t>
            </a:r>
          </a:p>
        </p:txBody>
      </p:sp>
    </p:spTree>
    <p:extLst>
      <p:ext uri="{BB962C8B-B14F-4D97-AF65-F5344CB8AC3E}">
        <p14:creationId xmlns:p14="http://schemas.microsoft.com/office/powerpoint/2010/main" val="349687052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F1442BA-C2B2-46FE-95B0-C15FF846CEAA}"/>
              </a:ext>
            </a:extLst>
          </p:cNvPr>
          <p:cNvSpPr/>
          <p:nvPr userDrawn="1"/>
        </p:nvSpPr>
        <p:spPr>
          <a:xfrm>
            <a:off x="0" y="0"/>
            <a:ext cx="12192000" cy="68580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4" name="Rectangle 13">
            <a:extLst>
              <a:ext uri="{FF2B5EF4-FFF2-40B4-BE49-F238E27FC236}">
                <a16:creationId xmlns:a16="http://schemas.microsoft.com/office/drawing/2014/main" id="{46B665D0-4EDB-4342-BED1-27DA9BA746A8}"/>
              </a:ext>
            </a:extLst>
          </p:cNvPr>
          <p:cNvSpPr/>
          <p:nvPr userDrawn="1"/>
        </p:nvSpPr>
        <p:spPr>
          <a:xfrm>
            <a:off x="7454" y="-1"/>
            <a:ext cx="12192000" cy="6857999"/>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 name="Date Placeholder 2">
            <a:extLst>
              <a:ext uri="{FF2B5EF4-FFF2-40B4-BE49-F238E27FC236}">
                <a16:creationId xmlns:a16="http://schemas.microsoft.com/office/drawing/2014/main" id="{847A35AD-A6B0-4735-8919-A2B1FC60B311}"/>
              </a:ext>
            </a:extLst>
          </p:cNvPr>
          <p:cNvSpPr>
            <a:spLocks noGrp="1"/>
          </p:cNvSpPr>
          <p:nvPr>
            <p:ph type="dt" sz="half" idx="10"/>
          </p:nvPr>
        </p:nvSpPr>
        <p:spPr/>
        <p:txBody>
          <a:bodyPr/>
          <a:lstStyle/>
          <a:p>
            <a:fld id="{8490CABB-6376-4351-BA0C-322104FF72A1}" type="datetime1">
              <a:rPr lang="en-US" noProof="0" smtClean="0"/>
              <a:t>9/10/2024</a:t>
            </a:fld>
            <a:endParaRPr lang="en-US" noProof="0" dirty="0"/>
          </a:p>
        </p:txBody>
      </p:sp>
      <p:sp>
        <p:nvSpPr>
          <p:cNvPr id="4" name="Footer Placeholder 3">
            <a:extLst>
              <a:ext uri="{FF2B5EF4-FFF2-40B4-BE49-F238E27FC236}">
                <a16:creationId xmlns:a16="http://schemas.microsoft.com/office/drawing/2014/main" id="{084BB4B8-6523-4A06-BB13-F2DFA9ADC904}"/>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E6BF61A0-C10F-465A-995A-A16687B4BD2C}"/>
              </a:ext>
            </a:extLst>
          </p:cNvPr>
          <p:cNvSpPr>
            <a:spLocks noGrp="1"/>
          </p:cNvSpPr>
          <p:nvPr>
            <p:ph type="sldNum" sz="quarter" idx="12"/>
          </p:nvPr>
        </p:nvSpPr>
        <p:spPr/>
        <p:txBody>
          <a:bodyPr/>
          <a:lstStyle/>
          <a:p>
            <a:fld id="{4950F5D8-22E1-4015-8661-E5B1FD28C2DE}" type="slidenum">
              <a:rPr lang="en-US" noProof="0" smtClean="0"/>
              <a:t>‹#›</a:t>
            </a:fld>
            <a:endParaRPr lang="en-US" noProof="0" dirty="0"/>
          </a:p>
        </p:txBody>
      </p:sp>
    </p:spTree>
    <p:extLst>
      <p:ext uri="{BB962C8B-B14F-4D97-AF65-F5344CB8AC3E}">
        <p14:creationId xmlns:p14="http://schemas.microsoft.com/office/powerpoint/2010/main" val="36228987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Blank no Backgroun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9FABCF6-9B78-49BE-A2AD-F0AA9C62F46C}"/>
              </a:ext>
            </a:extLst>
          </p:cNvPr>
          <p:cNvSpPr>
            <a:spLocks noGrp="1"/>
          </p:cNvSpPr>
          <p:nvPr>
            <p:ph type="dt" sz="half" idx="10"/>
          </p:nvPr>
        </p:nvSpPr>
        <p:spPr/>
        <p:txBody>
          <a:bodyPr/>
          <a:lstStyle/>
          <a:p>
            <a:fld id="{DBE42BFF-A7D8-4C29-89A0-BC16EA5EFCC1}" type="datetime1">
              <a:rPr lang="en-US" noProof="0" smtClean="0"/>
              <a:t>9/10/2024</a:t>
            </a:fld>
            <a:endParaRPr lang="en-US" noProof="0" dirty="0"/>
          </a:p>
        </p:txBody>
      </p:sp>
      <p:sp>
        <p:nvSpPr>
          <p:cNvPr id="3" name="Footer Placeholder 2">
            <a:extLst>
              <a:ext uri="{FF2B5EF4-FFF2-40B4-BE49-F238E27FC236}">
                <a16:creationId xmlns:a16="http://schemas.microsoft.com/office/drawing/2014/main" id="{E70934F3-5442-470C-BF40-00437371D7BD}"/>
              </a:ext>
            </a:extLst>
          </p:cNvPr>
          <p:cNvSpPr>
            <a:spLocks noGrp="1"/>
          </p:cNvSpPr>
          <p:nvPr>
            <p:ph type="ftr" sz="quarter" idx="11"/>
          </p:nvPr>
        </p:nvSpPr>
        <p:spPr/>
        <p:txBody>
          <a:bodyPr/>
          <a:lstStyle/>
          <a:p>
            <a:r>
              <a:rPr lang="en-US" noProof="0" dirty="0"/>
              <a:t>ADD A FOOTER</a:t>
            </a:r>
          </a:p>
        </p:txBody>
      </p:sp>
      <p:sp>
        <p:nvSpPr>
          <p:cNvPr id="4" name="Slide Number Placeholder 3">
            <a:extLst>
              <a:ext uri="{FF2B5EF4-FFF2-40B4-BE49-F238E27FC236}">
                <a16:creationId xmlns:a16="http://schemas.microsoft.com/office/drawing/2014/main" id="{F4014656-DB95-4E7F-83A3-E5750E237879}"/>
              </a:ext>
            </a:extLst>
          </p:cNvPr>
          <p:cNvSpPr>
            <a:spLocks noGrp="1"/>
          </p:cNvSpPr>
          <p:nvPr>
            <p:ph type="sldNum" sz="quarter" idx="12"/>
          </p:nvPr>
        </p:nvSpPr>
        <p:spPr/>
        <p:txBody>
          <a:bodyPr/>
          <a:lstStyle/>
          <a:p>
            <a:fld id="{4950F5D8-22E1-4015-8661-E5B1FD28C2DE}" type="slidenum">
              <a:rPr lang="en-US" noProof="0" smtClean="0"/>
              <a:t>‹#›</a:t>
            </a:fld>
            <a:endParaRPr lang="en-US" noProof="0" dirty="0"/>
          </a:p>
        </p:txBody>
      </p:sp>
    </p:spTree>
    <p:extLst>
      <p:ext uri="{BB962C8B-B14F-4D97-AF65-F5344CB8AC3E}">
        <p14:creationId xmlns:p14="http://schemas.microsoft.com/office/powerpoint/2010/main" val="351082868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Manual">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A3A9DA67-F108-42B4-9EB1-30A00E34C4D3}"/>
              </a:ext>
            </a:extLst>
          </p:cNvPr>
          <p:cNvSpPr/>
          <p:nvPr userDrawn="1"/>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5" name="Slide Number Placeholder 4">
            <a:extLst>
              <a:ext uri="{FF2B5EF4-FFF2-40B4-BE49-F238E27FC236}">
                <a16:creationId xmlns:a16="http://schemas.microsoft.com/office/drawing/2014/main" id="{B0E5E539-C700-4989-957A-EA3BAAC4B6C9}"/>
              </a:ext>
            </a:extLst>
          </p:cNvPr>
          <p:cNvSpPr>
            <a:spLocks noGrp="1"/>
          </p:cNvSpPr>
          <p:nvPr>
            <p:ph type="sldNum" sz="quarter" idx="12"/>
          </p:nvPr>
        </p:nvSpPr>
        <p:spPr>
          <a:xfrm>
            <a:off x="838200" y="6155851"/>
            <a:ext cx="2743200" cy="184317"/>
          </a:xfrm>
        </p:spPr>
        <p:txBody>
          <a:bodyPr/>
          <a:lstStyle/>
          <a:p>
            <a:fld id="{D9BB3731-526F-4638-85F8-715D717FFC12}" type="slidenum">
              <a:rPr lang="en-US" noProof="0" smtClean="0"/>
              <a:t>‹#›</a:t>
            </a:fld>
            <a:endParaRPr lang="en-US" noProof="0" dirty="0"/>
          </a:p>
        </p:txBody>
      </p:sp>
      <p:sp>
        <p:nvSpPr>
          <p:cNvPr id="21" name="Text Placeholder 3">
            <a:extLst>
              <a:ext uri="{FF2B5EF4-FFF2-40B4-BE49-F238E27FC236}">
                <a16:creationId xmlns:a16="http://schemas.microsoft.com/office/drawing/2014/main" id="{605A03A4-E79C-49C5-A546-FF8E2D42E9D2}"/>
              </a:ext>
            </a:extLst>
          </p:cNvPr>
          <p:cNvSpPr>
            <a:spLocks noGrp="1"/>
          </p:cNvSpPr>
          <p:nvPr>
            <p:ph type="body" sz="half" idx="2"/>
          </p:nvPr>
        </p:nvSpPr>
        <p:spPr>
          <a:xfrm>
            <a:off x="883319" y="3054194"/>
            <a:ext cx="1645920" cy="519503"/>
          </a:xfrm>
        </p:spPr>
        <p:txBody>
          <a:bodyPr lIns="0" tIns="0" rIns="0" bIns="0" anchor="t" anchorCtr="0">
            <a:normAutofit/>
          </a:bodyPr>
          <a:lstStyle>
            <a:lvl1pPr marL="0" indent="0">
              <a:lnSpc>
                <a:spcPct val="100000"/>
              </a:lnSpc>
              <a:spcBef>
                <a:spcPts val="0"/>
              </a:spcBef>
              <a:buNone/>
              <a:defRPr lang="en-US" sz="1700" i="1" kern="1200" dirty="0" smtClean="0">
                <a:solidFill>
                  <a:schemeClr val="bg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Click to edit Master text styles</a:t>
            </a:r>
          </a:p>
        </p:txBody>
      </p:sp>
      <p:sp>
        <p:nvSpPr>
          <p:cNvPr id="22" name="Text Placeholder 3">
            <a:extLst>
              <a:ext uri="{FF2B5EF4-FFF2-40B4-BE49-F238E27FC236}">
                <a16:creationId xmlns:a16="http://schemas.microsoft.com/office/drawing/2014/main" id="{9EA27EF7-FC6B-496C-B737-B9219950367E}"/>
              </a:ext>
            </a:extLst>
          </p:cNvPr>
          <p:cNvSpPr>
            <a:spLocks noGrp="1"/>
          </p:cNvSpPr>
          <p:nvPr>
            <p:ph type="body" sz="half" idx="34" hasCustomPrompt="1"/>
          </p:nvPr>
        </p:nvSpPr>
        <p:spPr>
          <a:xfrm>
            <a:off x="1384584" y="1996465"/>
            <a:ext cx="2469965" cy="982274"/>
          </a:xfrm>
        </p:spPr>
        <p:txBody>
          <a:bodyPr lIns="0" rIns="0" bIns="0" anchor="ctr" anchorCtr="0">
            <a:normAutofit/>
          </a:bodyPr>
          <a:lstStyle>
            <a:lvl1pPr marL="0" indent="0">
              <a:spcBef>
                <a:spcPts val="0"/>
              </a:spcBef>
              <a:buNone/>
              <a:defRPr lang="en-US" sz="2400" b="1" kern="1200" dirty="0">
                <a:solidFill>
                  <a:schemeClr val="tx2"/>
                </a:solidFill>
                <a:latin typeface="+mj-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Master text</a:t>
            </a:r>
            <a:br>
              <a:rPr lang="en-US" noProof="0"/>
            </a:br>
            <a:r>
              <a:rPr lang="en-US" noProof="0"/>
              <a:t>styles</a:t>
            </a:r>
          </a:p>
        </p:txBody>
      </p:sp>
      <p:sp>
        <p:nvSpPr>
          <p:cNvPr id="23" name="Text Placeholder 3">
            <a:extLst>
              <a:ext uri="{FF2B5EF4-FFF2-40B4-BE49-F238E27FC236}">
                <a16:creationId xmlns:a16="http://schemas.microsoft.com/office/drawing/2014/main" id="{6C0E2C30-6E91-49DE-B7A1-6E32A19EC81D}"/>
              </a:ext>
            </a:extLst>
          </p:cNvPr>
          <p:cNvSpPr>
            <a:spLocks noGrp="1"/>
          </p:cNvSpPr>
          <p:nvPr>
            <p:ph type="body" sz="half" idx="36"/>
          </p:nvPr>
        </p:nvSpPr>
        <p:spPr>
          <a:xfrm>
            <a:off x="2596444" y="3054194"/>
            <a:ext cx="1389888" cy="519503"/>
          </a:xfrm>
        </p:spPr>
        <p:txBody>
          <a:bodyPr lIns="0" tIns="0" rIns="0" bIns="0" anchor="t" anchorCtr="0">
            <a:normAutofit/>
          </a:bodyPr>
          <a:lstStyle>
            <a:lvl1pPr marL="0" indent="0">
              <a:lnSpc>
                <a:spcPct val="100000"/>
              </a:lnSpc>
              <a:spcBef>
                <a:spcPts val="0"/>
              </a:spcBef>
              <a:buNone/>
              <a:defRPr lang="en-US" sz="1700" i="1" kern="1200" dirty="0" smtClean="0">
                <a:solidFill>
                  <a:schemeClr val="bg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0"/>
              </a:spcBef>
              <a:buFont typeface="Arial" panose="020B0604020202020204" pitchFamily="34" charset="0"/>
              <a:buNone/>
            </a:pPr>
            <a:r>
              <a:rPr lang="en-US" noProof="0"/>
              <a:t>Click to edit Master text styles</a:t>
            </a:r>
          </a:p>
        </p:txBody>
      </p:sp>
      <p:sp>
        <p:nvSpPr>
          <p:cNvPr id="24" name="Picture Placeholder 12">
            <a:extLst>
              <a:ext uri="{FF2B5EF4-FFF2-40B4-BE49-F238E27FC236}">
                <a16:creationId xmlns:a16="http://schemas.microsoft.com/office/drawing/2014/main" id="{70BE5E73-C067-492F-BE30-5E3DADAD40EF}"/>
              </a:ext>
            </a:extLst>
          </p:cNvPr>
          <p:cNvSpPr>
            <a:spLocks noGrp="1"/>
          </p:cNvSpPr>
          <p:nvPr>
            <p:ph type="pic" sz="quarter" idx="37"/>
          </p:nvPr>
        </p:nvSpPr>
        <p:spPr>
          <a:xfrm>
            <a:off x="875852" y="3677189"/>
            <a:ext cx="1636776" cy="1618488"/>
          </a:xfrm>
        </p:spPr>
        <p:txBody>
          <a:bodyPr anchor="ctr" anchorCtr="0">
            <a:noAutofit/>
          </a:bodyPr>
          <a:lstStyle>
            <a:lvl1pPr marL="0" indent="0" algn="ctr">
              <a:buNone/>
              <a:defRPr sz="1400">
                <a:solidFill>
                  <a:schemeClr val="tx1"/>
                </a:solidFill>
              </a:defRPr>
            </a:lvl1pPr>
          </a:lstStyle>
          <a:p>
            <a:r>
              <a:rPr lang="en-US" noProof="0"/>
              <a:t>Click icon to add picture</a:t>
            </a:r>
            <a:endParaRPr lang="en-US" noProof="0" dirty="0"/>
          </a:p>
        </p:txBody>
      </p:sp>
      <p:sp>
        <p:nvSpPr>
          <p:cNvPr id="25" name="Picture Placeholder 12">
            <a:extLst>
              <a:ext uri="{FF2B5EF4-FFF2-40B4-BE49-F238E27FC236}">
                <a16:creationId xmlns:a16="http://schemas.microsoft.com/office/drawing/2014/main" id="{36A9B448-4FDC-41F7-941E-5BF5A129057A}"/>
              </a:ext>
            </a:extLst>
          </p:cNvPr>
          <p:cNvSpPr>
            <a:spLocks noGrp="1"/>
          </p:cNvSpPr>
          <p:nvPr>
            <p:ph type="pic" sz="quarter" idx="38"/>
          </p:nvPr>
        </p:nvSpPr>
        <p:spPr>
          <a:xfrm>
            <a:off x="2499831" y="3677189"/>
            <a:ext cx="1636776" cy="1618488"/>
          </a:xfrm>
        </p:spPr>
        <p:txBody>
          <a:bodyPr anchor="ctr" anchorCtr="0">
            <a:noAutofit/>
          </a:bodyPr>
          <a:lstStyle>
            <a:lvl1pPr marL="0" indent="0" algn="ctr">
              <a:buNone/>
              <a:defRPr sz="1400">
                <a:solidFill>
                  <a:schemeClr val="tx1"/>
                </a:solidFill>
              </a:defRPr>
            </a:lvl1pPr>
          </a:lstStyle>
          <a:p>
            <a:r>
              <a:rPr lang="en-US" noProof="0"/>
              <a:t>Click icon to add picture</a:t>
            </a:r>
            <a:endParaRPr lang="en-US" noProof="0" dirty="0"/>
          </a:p>
        </p:txBody>
      </p:sp>
      <p:sp>
        <p:nvSpPr>
          <p:cNvPr id="26" name="Text Placeholder 3">
            <a:extLst>
              <a:ext uri="{FF2B5EF4-FFF2-40B4-BE49-F238E27FC236}">
                <a16:creationId xmlns:a16="http://schemas.microsoft.com/office/drawing/2014/main" id="{90B3A413-8776-4B3B-931F-C132DAB3A425}"/>
              </a:ext>
            </a:extLst>
          </p:cNvPr>
          <p:cNvSpPr>
            <a:spLocks noGrp="1"/>
          </p:cNvSpPr>
          <p:nvPr>
            <p:ph type="body" sz="half" idx="39"/>
          </p:nvPr>
        </p:nvSpPr>
        <p:spPr>
          <a:xfrm>
            <a:off x="4940427" y="3054194"/>
            <a:ext cx="2113508" cy="519503"/>
          </a:xfrm>
        </p:spPr>
        <p:txBody>
          <a:bodyPr lIns="0" tIns="0" rIns="0" bIns="0" anchor="t" anchorCtr="0">
            <a:normAutofit/>
          </a:bodyPr>
          <a:lstStyle>
            <a:lvl1pPr marL="0" indent="0">
              <a:lnSpc>
                <a:spcPct val="100000"/>
              </a:lnSpc>
              <a:spcBef>
                <a:spcPts val="0"/>
              </a:spcBef>
              <a:buNone/>
              <a:defRPr lang="en-US" sz="1700" i="1" kern="1200" smtClean="0">
                <a:solidFill>
                  <a:schemeClr val="bg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0"/>
              </a:spcBef>
              <a:buFont typeface="Arial" panose="020B0604020202020204" pitchFamily="34" charset="0"/>
              <a:buNone/>
            </a:pPr>
            <a:r>
              <a:rPr lang="en-US" noProof="0"/>
              <a:t>Click to edit Master text styles</a:t>
            </a:r>
          </a:p>
        </p:txBody>
      </p:sp>
      <p:sp>
        <p:nvSpPr>
          <p:cNvPr id="27" name="Text Placeholder 3">
            <a:extLst>
              <a:ext uri="{FF2B5EF4-FFF2-40B4-BE49-F238E27FC236}">
                <a16:creationId xmlns:a16="http://schemas.microsoft.com/office/drawing/2014/main" id="{BAD0CCD5-B712-4DB2-BFE3-4D3461B29F6D}"/>
              </a:ext>
            </a:extLst>
          </p:cNvPr>
          <p:cNvSpPr>
            <a:spLocks noGrp="1"/>
          </p:cNvSpPr>
          <p:nvPr>
            <p:ph type="body" sz="half" idx="40" hasCustomPrompt="1"/>
          </p:nvPr>
        </p:nvSpPr>
        <p:spPr>
          <a:xfrm>
            <a:off x="5494328" y="1996465"/>
            <a:ext cx="1622417" cy="982274"/>
          </a:xfrm>
        </p:spPr>
        <p:txBody>
          <a:bodyPr lIns="0" rIns="0" bIns="0" anchor="ctr" anchorCtr="0">
            <a:normAutofit/>
          </a:bodyPr>
          <a:lstStyle>
            <a:lvl1pPr marL="0" indent="0">
              <a:spcBef>
                <a:spcPts val="0"/>
              </a:spcBef>
              <a:buNone/>
              <a:defRPr lang="en-US" sz="2400" b="1" kern="1200" dirty="0">
                <a:solidFill>
                  <a:schemeClr val="tx2"/>
                </a:solidFill>
                <a:latin typeface="+mj-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Master text</a:t>
            </a:r>
            <a:br>
              <a:rPr lang="en-US" noProof="0"/>
            </a:br>
            <a:r>
              <a:rPr lang="en-US" noProof="0"/>
              <a:t>styles</a:t>
            </a:r>
          </a:p>
        </p:txBody>
      </p:sp>
      <p:sp>
        <p:nvSpPr>
          <p:cNvPr id="28" name="Picture Placeholder 12">
            <a:extLst>
              <a:ext uri="{FF2B5EF4-FFF2-40B4-BE49-F238E27FC236}">
                <a16:creationId xmlns:a16="http://schemas.microsoft.com/office/drawing/2014/main" id="{64125935-B0D3-4ABD-9BBA-A60E46D2C55C}"/>
              </a:ext>
            </a:extLst>
          </p:cNvPr>
          <p:cNvSpPr>
            <a:spLocks noGrp="1"/>
          </p:cNvSpPr>
          <p:nvPr>
            <p:ph type="pic" sz="quarter" idx="43"/>
          </p:nvPr>
        </p:nvSpPr>
        <p:spPr>
          <a:xfrm>
            <a:off x="4946407" y="3677189"/>
            <a:ext cx="2048256" cy="896112"/>
          </a:xfrm>
        </p:spPr>
        <p:txBody>
          <a:bodyPr anchor="ctr" anchorCtr="0">
            <a:noAutofit/>
          </a:bodyPr>
          <a:lstStyle>
            <a:lvl1pPr marL="0" indent="0" algn="ctr">
              <a:buNone/>
              <a:defRPr sz="1400">
                <a:solidFill>
                  <a:schemeClr val="tx1"/>
                </a:solidFill>
              </a:defRPr>
            </a:lvl1pPr>
          </a:lstStyle>
          <a:p>
            <a:r>
              <a:rPr lang="en-US" noProof="0"/>
              <a:t>Click icon to add picture</a:t>
            </a:r>
            <a:endParaRPr lang="en-US" noProof="0" dirty="0"/>
          </a:p>
        </p:txBody>
      </p:sp>
      <p:sp>
        <p:nvSpPr>
          <p:cNvPr id="29" name="Text Placeholder 3">
            <a:extLst>
              <a:ext uri="{FF2B5EF4-FFF2-40B4-BE49-F238E27FC236}">
                <a16:creationId xmlns:a16="http://schemas.microsoft.com/office/drawing/2014/main" id="{47D3BA4D-FA26-44C8-B927-E42CC8E67B79}"/>
              </a:ext>
            </a:extLst>
          </p:cNvPr>
          <p:cNvSpPr>
            <a:spLocks noGrp="1"/>
          </p:cNvSpPr>
          <p:nvPr>
            <p:ph type="body" sz="half" idx="45"/>
          </p:nvPr>
        </p:nvSpPr>
        <p:spPr>
          <a:xfrm>
            <a:off x="7900319" y="3054194"/>
            <a:ext cx="2197045" cy="519503"/>
          </a:xfrm>
        </p:spPr>
        <p:txBody>
          <a:bodyPr lIns="0" tIns="0" rIns="0" bIns="0" anchor="t" anchorCtr="0">
            <a:normAutofit/>
          </a:bodyPr>
          <a:lstStyle>
            <a:lvl1pPr marL="0" indent="0">
              <a:lnSpc>
                <a:spcPct val="100000"/>
              </a:lnSpc>
              <a:spcBef>
                <a:spcPts val="0"/>
              </a:spcBef>
              <a:buNone/>
              <a:defRPr lang="en-US" sz="1700" i="1" kern="1200" smtClean="0">
                <a:solidFill>
                  <a:schemeClr val="bg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0"/>
              </a:spcBef>
              <a:buFont typeface="Arial" panose="020B0604020202020204" pitchFamily="34" charset="0"/>
              <a:buNone/>
            </a:pPr>
            <a:r>
              <a:rPr lang="en-US" noProof="0"/>
              <a:t>Click to edit Master text styles</a:t>
            </a:r>
          </a:p>
        </p:txBody>
      </p:sp>
      <p:sp>
        <p:nvSpPr>
          <p:cNvPr id="30" name="Text Placeholder 3">
            <a:extLst>
              <a:ext uri="{FF2B5EF4-FFF2-40B4-BE49-F238E27FC236}">
                <a16:creationId xmlns:a16="http://schemas.microsoft.com/office/drawing/2014/main" id="{2D2A84D7-2523-470B-A3C0-0140355D4F68}"/>
              </a:ext>
            </a:extLst>
          </p:cNvPr>
          <p:cNvSpPr>
            <a:spLocks noGrp="1"/>
          </p:cNvSpPr>
          <p:nvPr>
            <p:ph type="body" sz="half" idx="46" hasCustomPrompt="1"/>
          </p:nvPr>
        </p:nvSpPr>
        <p:spPr>
          <a:xfrm>
            <a:off x="8454220" y="1996465"/>
            <a:ext cx="1622417" cy="982274"/>
          </a:xfrm>
        </p:spPr>
        <p:txBody>
          <a:bodyPr lIns="0" rIns="0" bIns="0" anchor="ctr" anchorCtr="0">
            <a:normAutofit/>
          </a:bodyPr>
          <a:lstStyle>
            <a:lvl1pPr marL="0" indent="0">
              <a:spcBef>
                <a:spcPts val="0"/>
              </a:spcBef>
              <a:buNone/>
              <a:defRPr lang="en-US" sz="2400" b="1" kern="1200" dirty="0">
                <a:solidFill>
                  <a:schemeClr val="tx2"/>
                </a:solidFill>
                <a:latin typeface="+mj-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Master text</a:t>
            </a:r>
            <a:br>
              <a:rPr lang="en-US" noProof="0"/>
            </a:br>
            <a:r>
              <a:rPr lang="en-US" noProof="0"/>
              <a:t>styles</a:t>
            </a:r>
          </a:p>
        </p:txBody>
      </p:sp>
      <p:sp>
        <p:nvSpPr>
          <p:cNvPr id="32" name="Text Placeholder 3">
            <a:extLst>
              <a:ext uri="{FF2B5EF4-FFF2-40B4-BE49-F238E27FC236}">
                <a16:creationId xmlns:a16="http://schemas.microsoft.com/office/drawing/2014/main" id="{55D1A91B-BB99-4DC7-B8F5-55514B49A9D1}"/>
              </a:ext>
            </a:extLst>
          </p:cNvPr>
          <p:cNvSpPr>
            <a:spLocks noGrp="1"/>
          </p:cNvSpPr>
          <p:nvPr>
            <p:ph type="body" sz="half" idx="49"/>
          </p:nvPr>
        </p:nvSpPr>
        <p:spPr>
          <a:xfrm>
            <a:off x="7873424" y="4355259"/>
            <a:ext cx="2223939" cy="519503"/>
          </a:xfrm>
        </p:spPr>
        <p:txBody>
          <a:bodyPr lIns="0" tIns="0" rIns="0" bIns="0" anchor="t" anchorCtr="0">
            <a:normAutofit/>
          </a:bodyPr>
          <a:lstStyle>
            <a:lvl1pPr marL="0" indent="0">
              <a:lnSpc>
                <a:spcPct val="100000"/>
              </a:lnSpc>
              <a:spcBef>
                <a:spcPts val="0"/>
              </a:spcBef>
              <a:buNone/>
              <a:defRPr lang="en-US" sz="1400" i="0" kern="120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0"/>
              </a:spcBef>
              <a:buFont typeface="Arial" panose="020B0604020202020204" pitchFamily="34" charset="0"/>
              <a:buNone/>
            </a:pPr>
            <a:r>
              <a:rPr lang="en-US" noProof="0"/>
              <a:t>Click to edit Master text styles</a:t>
            </a:r>
          </a:p>
        </p:txBody>
      </p:sp>
      <p:sp>
        <p:nvSpPr>
          <p:cNvPr id="33" name="Text Placeholder 3">
            <a:extLst>
              <a:ext uri="{FF2B5EF4-FFF2-40B4-BE49-F238E27FC236}">
                <a16:creationId xmlns:a16="http://schemas.microsoft.com/office/drawing/2014/main" id="{FFAB2C75-BBBF-4A4D-A633-7CEFFABAFE32}"/>
              </a:ext>
            </a:extLst>
          </p:cNvPr>
          <p:cNvSpPr>
            <a:spLocks noGrp="1"/>
          </p:cNvSpPr>
          <p:nvPr>
            <p:ph type="body" sz="half" idx="51"/>
          </p:nvPr>
        </p:nvSpPr>
        <p:spPr>
          <a:xfrm>
            <a:off x="4940427" y="4776173"/>
            <a:ext cx="2048256" cy="519503"/>
          </a:xfrm>
        </p:spPr>
        <p:txBody>
          <a:bodyPr lIns="0" tIns="0" rIns="0" bIns="0" anchor="t" anchorCtr="0">
            <a:normAutofit/>
          </a:bodyPr>
          <a:lstStyle>
            <a:lvl1pPr marL="0" indent="0">
              <a:lnSpc>
                <a:spcPct val="100000"/>
              </a:lnSpc>
              <a:spcBef>
                <a:spcPts val="0"/>
              </a:spcBef>
              <a:buNone/>
              <a:defRPr lang="en-US" sz="1400" i="0" kern="120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0"/>
              </a:spcBef>
              <a:buFont typeface="Arial" panose="020B0604020202020204" pitchFamily="34" charset="0"/>
              <a:buNone/>
            </a:pPr>
            <a:r>
              <a:rPr lang="en-US" noProof="0"/>
              <a:t>Click to edit Master text styles</a:t>
            </a:r>
          </a:p>
        </p:txBody>
      </p:sp>
      <p:sp>
        <p:nvSpPr>
          <p:cNvPr id="34" name="Text Placeholder 7">
            <a:extLst>
              <a:ext uri="{FF2B5EF4-FFF2-40B4-BE49-F238E27FC236}">
                <a16:creationId xmlns:a16="http://schemas.microsoft.com/office/drawing/2014/main" id="{83CD3289-0FBC-4854-8EB2-ADD41F89CA4F}"/>
              </a:ext>
            </a:extLst>
          </p:cNvPr>
          <p:cNvSpPr>
            <a:spLocks noGrp="1"/>
          </p:cNvSpPr>
          <p:nvPr>
            <p:ph type="body" sz="quarter" idx="25" hasCustomPrompt="1"/>
          </p:nvPr>
        </p:nvSpPr>
        <p:spPr>
          <a:xfrm>
            <a:off x="823358" y="2023413"/>
            <a:ext cx="558402" cy="896112"/>
          </a:xfrm>
        </p:spPr>
        <p:txBody>
          <a:bodyPr lIns="0" tIns="0" rIns="0" bIns="0">
            <a:noAutofit/>
          </a:bodyPr>
          <a:lstStyle>
            <a:lvl1pPr marL="0" indent="0" algn="l">
              <a:buNone/>
              <a:defRPr sz="7000" b="1">
                <a:solidFill>
                  <a:schemeClr val="bg2"/>
                </a:solidFill>
                <a:latin typeface="+mj-lt"/>
                <a:ea typeface="Tahoma" panose="020B0604030504040204" pitchFamily="34" charset="0"/>
                <a:cs typeface="Tahoma" panose="020B0604030504040204" pitchFamily="34" charset="0"/>
              </a:defRPr>
            </a:lvl1pPr>
          </a:lstStyle>
          <a:p>
            <a:pPr lvl="0"/>
            <a:r>
              <a:rPr lang="en-US" noProof="0"/>
              <a:t>1</a:t>
            </a:r>
          </a:p>
        </p:txBody>
      </p:sp>
      <p:sp>
        <p:nvSpPr>
          <p:cNvPr id="36" name="Text Placeholder 7">
            <a:extLst>
              <a:ext uri="{FF2B5EF4-FFF2-40B4-BE49-F238E27FC236}">
                <a16:creationId xmlns:a16="http://schemas.microsoft.com/office/drawing/2014/main" id="{2F18CD59-6602-4DEC-9B12-412E6BAF9283}"/>
              </a:ext>
            </a:extLst>
          </p:cNvPr>
          <p:cNvSpPr>
            <a:spLocks noGrp="1"/>
          </p:cNvSpPr>
          <p:nvPr>
            <p:ph type="body" sz="quarter" idx="52" hasCustomPrompt="1"/>
          </p:nvPr>
        </p:nvSpPr>
        <p:spPr>
          <a:xfrm>
            <a:off x="4912823" y="1999493"/>
            <a:ext cx="558402" cy="896112"/>
          </a:xfrm>
        </p:spPr>
        <p:txBody>
          <a:bodyPr lIns="0" tIns="0" rIns="0" bIns="0">
            <a:noAutofit/>
          </a:bodyPr>
          <a:lstStyle>
            <a:lvl1pPr marL="0" indent="0" algn="l">
              <a:buNone/>
              <a:defRPr sz="7000" b="1">
                <a:solidFill>
                  <a:schemeClr val="bg2"/>
                </a:solidFill>
                <a:latin typeface="+mj-lt"/>
                <a:ea typeface="Tahoma" panose="020B0604030504040204" pitchFamily="34" charset="0"/>
                <a:cs typeface="Tahoma" panose="020B0604030504040204" pitchFamily="34" charset="0"/>
              </a:defRPr>
            </a:lvl1pPr>
          </a:lstStyle>
          <a:p>
            <a:pPr lvl="0"/>
            <a:r>
              <a:rPr lang="en-US" noProof="0"/>
              <a:t>1</a:t>
            </a:r>
          </a:p>
        </p:txBody>
      </p:sp>
      <p:sp>
        <p:nvSpPr>
          <p:cNvPr id="37" name="Text Placeholder 7">
            <a:extLst>
              <a:ext uri="{FF2B5EF4-FFF2-40B4-BE49-F238E27FC236}">
                <a16:creationId xmlns:a16="http://schemas.microsoft.com/office/drawing/2014/main" id="{88B09568-0B94-4B51-BE65-A72C65C3D7DA}"/>
              </a:ext>
            </a:extLst>
          </p:cNvPr>
          <p:cNvSpPr>
            <a:spLocks noGrp="1"/>
          </p:cNvSpPr>
          <p:nvPr>
            <p:ph type="body" sz="quarter" idx="53" hasCustomPrompt="1"/>
          </p:nvPr>
        </p:nvSpPr>
        <p:spPr>
          <a:xfrm>
            <a:off x="7873424" y="2002966"/>
            <a:ext cx="558402" cy="896112"/>
          </a:xfrm>
        </p:spPr>
        <p:txBody>
          <a:bodyPr lIns="0" tIns="0" rIns="0" bIns="0">
            <a:noAutofit/>
          </a:bodyPr>
          <a:lstStyle>
            <a:lvl1pPr marL="0" indent="0" algn="l">
              <a:buNone/>
              <a:defRPr sz="7000" b="1">
                <a:solidFill>
                  <a:schemeClr val="bg2"/>
                </a:solidFill>
                <a:latin typeface="+mj-lt"/>
                <a:ea typeface="Tahoma" panose="020B0604030504040204" pitchFamily="34" charset="0"/>
                <a:cs typeface="Tahoma" panose="020B0604030504040204" pitchFamily="34" charset="0"/>
              </a:defRPr>
            </a:lvl1pPr>
          </a:lstStyle>
          <a:p>
            <a:pPr lvl="0"/>
            <a:r>
              <a:rPr lang="en-US" noProof="0"/>
              <a:t>1</a:t>
            </a:r>
          </a:p>
        </p:txBody>
      </p:sp>
      <p:sp>
        <p:nvSpPr>
          <p:cNvPr id="39" name="Picture Placeholder 13">
            <a:extLst>
              <a:ext uri="{FF2B5EF4-FFF2-40B4-BE49-F238E27FC236}">
                <a16:creationId xmlns:a16="http://schemas.microsoft.com/office/drawing/2014/main" id="{E930664F-8C64-4436-9DD1-1ECED305C6E1}"/>
              </a:ext>
            </a:extLst>
          </p:cNvPr>
          <p:cNvSpPr>
            <a:spLocks noGrp="1"/>
          </p:cNvSpPr>
          <p:nvPr>
            <p:ph type="pic" sz="quarter" idx="16"/>
          </p:nvPr>
        </p:nvSpPr>
        <p:spPr>
          <a:xfrm>
            <a:off x="7900319" y="3725315"/>
            <a:ext cx="2386800" cy="486000"/>
          </a:xfrm>
          <a:ln>
            <a:solidFill>
              <a:srgbClr val="000000">
                <a:alpha val="30196"/>
              </a:srgbClr>
            </a:solidFill>
          </a:ln>
        </p:spPr>
        <p:txBody>
          <a:bodyPr anchor="ctr" anchorCtr="0">
            <a:noAutofit/>
          </a:bodyPr>
          <a:lstStyle>
            <a:lvl1pPr marL="0" indent="0" algn="ctr">
              <a:buNone/>
              <a:defRPr sz="1400">
                <a:solidFill>
                  <a:schemeClr val="bg1"/>
                </a:solidFill>
              </a:defRPr>
            </a:lvl1pPr>
          </a:lstStyle>
          <a:p>
            <a:r>
              <a:rPr lang="en-US" noProof="0"/>
              <a:t>Click icon to add picture</a:t>
            </a:r>
            <a:endParaRPr lang="en-US" noProof="0" dirty="0"/>
          </a:p>
        </p:txBody>
      </p:sp>
      <p:sp>
        <p:nvSpPr>
          <p:cNvPr id="40" name="Text Placeholder 3">
            <a:extLst>
              <a:ext uri="{FF2B5EF4-FFF2-40B4-BE49-F238E27FC236}">
                <a16:creationId xmlns:a16="http://schemas.microsoft.com/office/drawing/2014/main" id="{315834F5-9ACD-4898-B96E-8C732881FF01}"/>
              </a:ext>
            </a:extLst>
          </p:cNvPr>
          <p:cNvSpPr>
            <a:spLocks noGrp="1"/>
          </p:cNvSpPr>
          <p:nvPr>
            <p:ph type="body" sz="half" idx="50"/>
          </p:nvPr>
        </p:nvSpPr>
        <p:spPr>
          <a:xfrm>
            <a:off x="2359124" y="5706529"/>
            <a:ext cx="8993089" cy="365122"/>
          </a:xfrm>
        </p:spPr>
        <p:txBody>
          <a:bodyPr lIns="0" tIns="0" rIns="0" bIns="0" anchor="t" anchorCtr="0">
            <a:normAutofit/>
          </a:bodyPr>
          <a:lstStyle>
            <a:lvl1pPr marL="0" indent="0" algn="r">
              <a:lnSpc>
                <a:spcPct val="100000"/>
              </a:lnSpc>
              <a:spcBef>
                <a:spcPts val="0"/>
              </a:spcBef>
              <a:buNone/>
              <a:defRPr lang="en-US" sz="1400" i="0" kern="1200" smtClean="0">
                <a:solidFill>
                  <a:schemeClr val="bg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Click to edit Master text styles</a:t>
            </a:r>
          </a:p>
        </p:txBody>
      </p:sp>
      <p:sp>
        <p:nvSpPr>
          <p:cNvPr id="38" name="Title 1">
            <a:extLst>
              <a:ext uri="{FF2B5EF4-FFF2-40B4-BE49-F238E27FC236}">
                <a16:creationId xmlns:a16="http://schemas.microsoft.com/office/drawing/2014/main" id="{7E5CF6DE-4761-4BA5-A429-30AC8BBAD45B}"/>
              </a:ext>
            </a:extLst>
          </p:cNvPr>
          <p:cNvSpPr>
            <a:spLocks noGrp="1"/>
          </p:cNvSpPr>
          <p:nvPr>
            <p:ph type="title" hasCustomPrompt="1"/>
          </p:nvPr>
        </p:nvSpPr>
        <p:spPr>
          <a:xfrm>
            <a:off x="839789" y="1012015"/>
            <a:ext cx="10512424" cy="606677"/>
          </a:xfrm>
        </p:spPr>
        <p:txBody>
          <a:bodyPr lIns="0" tIns="0" rIns="0" bIns="0" anchor="t" anchorCtr="0">
            <a:normAutofit/>
          </a:bodyPr>
          <a:lstStyle>
            <a:lvl1pPr marL="0" algn="l" defTabSz="914400" rtl="0" eaLnBrk="1" latinLnBrk="0" hangingPunct="1">
              <a:lnSpc>
                <a:spcPct val="90000"/>
              </a:lnSpc>
              <a:spcBef>
                <a:spcPct val="0"/>
              </a:spcBef>
              <a:buNone/>
              <a:defRPr lang="ru-RU" sz="3600" b="1" kern="1200" dirty="0">
                <a:solidFill>
                  <a:schemeClr val="bg1"/>
                </a:solidFill>
                <a:latin typeface="+mj-lt"/>
                <a:ea typeface="+mj-ea"/>
                <a:cs typeface="+mj-cs"/>
              </a:defRPr>
            </a:lvl1pPr>
          </a:lstStyle>
          <a:p>
            <a:r>
              <a:rPr lang="en-US" noProof="0"/>
              <a:t>CLICK TO EDIT</a:t>
            </a:r>
          </a:p>
        </p:txBody>
      </p:sp>
    </p:spTree>
    <p:extLst>
      <p:ext uri="{BB962C8B-B14F-4D97-AF65-F5344CB8AC3E}">
        <p14:creationId xmlns:p14="http://schemas.microsoft.com/office/powerpoint/2010/main" val="18169285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Content, and Logo">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883BD79-B5BB-43E2-BB74-F9008C3AA58F}"/>
              </a:ext>
            </a:extLst>
          </p:cNvPr>
          <p:cNvSpPr/>
          <p:nvPr userDrawn="1"/>
        </p:nvSpPr>
        <p:spPr>
          <a:xfrm>
            <a:off x="0" y="0"/>
            <a:ext cx="12192000" cy="68580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Rectangle 10">
            <a:extLst>
              <a:ext uri="{FF2B5EF4-FFF2-40B4-BE49-F238E27FC236}">
                <a16:creationId xmlns:a16="http://schemas.microsoft.com/office/drawing/2014/main" id="{FBC13AD7-0902-4462-AE2E-A3198854D169}"/>
              </a:ext>
            </a:extLst>
          </p:cNvPr>
          <p:cNvSpPr/>
          <p:nvPr userDrawn="1"/>
        </p:nvSpPr>
        <p:spPr>
          <a:xfrm>
            <a:off x="5608320" y="0"/>
            <a:ext cx="6583680" cy="6858000"/>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3CF7F729-1298-4F0B-B725-EFAD88305BF0}"/>
              </a:ext>
            </a:extLst>
          </p:cNvPr>
          <p:cNvSpPr>
            <a:spLocks noGrp="1"/>
          </p:cNvSpPr>
          <p:nvPr>
            <p:ph type="title"/>
          </p:nvPr>
        </p:nvSpPr>
        <p:spPr>
          <a:xfrm>
            <a:off x="6433778" y="1514007"/>
            <a:ext cx="4585780" cy="1091078"/>
          </a:xfrm>
        </p:spPr>
        <p:txBody>
          <a:bodyPr lIns="0" tIns="0" rIns="0" bIns="0" anchor="b" anchorCtr="0"/>
          <a:lstStyle/>
          <a:p>
            <a:r>
              <a:rPr lang="en-US" noProof="0"/>
              <a:t>Click to edit Master title style</a:t>
            </a:r>
          </a:p>
        </p:txBody>
      </p:sp>
      <p:sp>
        <p:nvSpPr>
          <p:cNvPr id="6" name="Content Placeholder 5">
            <a:extLst>
              <a:ext uri="{FF2B5EF4-FFF2-40B4-BE49-F238E27FC236}">
                <a16:creationId xmlns:a16="http://schemas.microsoft.com/office/drawing/2014/main" id="{125E3DF9-29A5-4D11-98E9-191D1E8E9B55}"/>
              </a:ext>
            </a:extLst>
          </p:cNvPr>
          <p:cNvSpPr>
            <a:spLocks noGrp="1"/>
          </p:cNvSpPr>
          <p:nvPr>
            <p:ph sz="quarter" idx="4"/>
          </p:nvPr>
        </p:nvSpPr>
        <p:spPr>
          <a:xfrm>
            <a:off x="6427532" y="2698955"/>
            <a:ext cx="4607015" cy="3136910"/>
          </a:xfrm>
        </p:spPr>
        <p:txBody>
          <a:bodyPr lIns="0" tIns="0" rIns="0" bIns="0">
            <a:normAutofit/>
          </a:bodyPr>
          <a:lstStyle>
            <a:lvl1pPr>
              <a:lnSpc>
                <a:spcPct val="85000"/>
              </a:lnSpc>
              <a:spcBef>
                <a:spcPts val="600"/>
              </a:spcBef>
              <a:buClr>
                <a:schemeClr val="bg1">
                  <a:lumMod val="50000"/>
                </a:schemeClr>
              </a:buClr>
              <a:defRPr sz="1800"/>
            </a:lvl1pPr>
            <a:lvl2pPr>
              <a:lnSpc>
                <a:spcPct val="100000"/>
              </a:lnSpc>
              <a:spcBef>
                <a:spcPts val="600"/>
              </a:spcBef>
              <a:buClr>
                <a:schemeClr val="bg1">
                  <a:lumMod val="50000"/>
                </a:schemeClr>
              </a:buClr>
              <a:defRPr sz="1800"/>
            </a:lvl2pPr>
            <a:lvl3pPr>
              <a:lnSpc>
                <a:spcPct val="100000"/>
              </a:lnSpc>
              <a:spcBef>
                <a:spcPts val="600"/>
              </a:spcBef>
              <a:buClr>
                <a:schemeClr val="bg1">
                  <a:lumMod val="50000"/>
                </a:schemeClr>
              </a:buClr>
              <a:defRPr sz="1800"/>
            </a:lvl3pPr>
            <a:lvl4pPr>
              <a:lnSpc>
                <a:spcPct val="100000"/>
              </a:lnSpc>
              <a:spcBef>
                <a:spcPts val="600"/>
              </a:spcBef>
              <a:buClr>
                <a:schemeClr val="bg1">
                  <a:lumMod val="50000"/>
                </a:schemeClr>
              </a:buClr>
              <a:defRPr sz="1800"/>
            </a:lvl4pPr>
            <a:lvl5pPr>
              <a:lnSpc>
                <a:spcPct val="100000"/>
              </a:lnSpc>
              <a:spcBef>
                <a:spcPts val="600"/>
              </a:spcBef>
              <a:buClr>
                <a:schemeClr val="bg1">
                  <a:lumMod val="50000"/>
                </a:schemeClr>
              </a:buClr>
              <a:defRPr sz="18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 name="Date Placeholder 6">
            <a:extLst>
              <a:ext uri="{FF2B5EF4-FFF2-40B4-BE49-F238E27FC236}">
                <a16:creationId xmlns:a16="http://schemas.microsoft.com/office/drawing/2014/main" id="{7AC8DEE1-3923-45D0-A00B-AD5831D56CF0}"/>
              </a:ext>
            </a:extLst>
          </p:cNvPr>
          <p:cNvSpPr>
            <a:spLocks noGrp="1"/>
          </p:cNvSpPr>
          <p:nvPr>
            <p:ph type="dt" sz="half" idx="10"/>
          </p:nvPr>
        </p:nvSpPr>
        <p:spPr/>
        <p:txBody>
          <a:bodyPr/>
          <a:lstStyle/>
          <a:p>
            <a:fld id="{C50C1367-C238-4F38-AA31-14342999A430}" type="datetime1">
              <a:rPr lang="en-US" noProof="0" smtClean="0"/>
              <a:t>9/10/2024</a:t>
            </a:fld>
            <a:endParaRPr lang="en-US" noProof="0" dirty="0"/>
          </a:p>
        </p:txBody>
      </p:sp>
      <p:sp>
        <p:nvSpPr>
          <p:cNvPr id="8" name="Footer Placeholder 7">
            <a:extLst>
              <a:ext uri="{FF2B5EF4-FFF2-40B4-BE49-F238E27FC236}">
                <a16:creationId xmlns:a16="http://schemas.microsoft.com/office/drawing/2014/main" id="{488EFA31-738D-4389-B010-AFFC2C33FF64}"/>
              </a:ext>
            </a:extLst>
          </p:cNvPr>
          <p:cNvSpPr>
            <a:spLocks noGrp="1"/>
          </p:cNvSpPr>
          <p:nvPr>
            <p:ph type="ftr" sz="quarter" idx="11"/>
          </p:nvPr>
        </p:nvSpPr>
        <p:spPr/>
        <p:txBody>
          <a:bodyPr/>
          <a:lstStyle/>
          <a:p>
            <a:r>
              <a:rPr lang="en-US" noProof="0" dirty="0"/>
              <a:t>ADD A FOOTER</a:t>
            </a:r>
          </a:p>
        </p:txBody>
      </p:sp>
      <p:sp>
        <p:nvSpPr>
          <p:cNvPr id="9" name="Slide Number Placeholder 8">
            <a:extLst>
              <a:ext uri="{FF2B5EF4-FFF2-40B4-BE49-F238E27FC236}">
                <a16:creationId xmlns:a16="http://schemas.microsoft.com/office/drawing/2014/main" id="{F0437203-A295-48FE-B1AD-A4AE4FD1FFA2}"/>
              </a:ext>
            </a:extLst>
          </p:cNvPr>
          <p:cNvSpPr>
            <a:spLocks noGrp="1"/>
          </p:cNvSpPr>
          <p:nvPr>
            <p:ph type="sldNum" sz="quarter" idx="12"/>
          </p:nvPr>
        </p:nvSpPr>
        <p:spPr/>
        <p:txBody>
          <a:bodyPr/>
          <a:lstStyle/>
          <a:p>
            <a:fld id="{4950F5D8-22E1-4015-8661-E5B1FD28C2DE}" type="slidenum">
              <a:rPr lang="en-US" noProof="0" smtClean="0"/>
              <a:t>‹#›</a:t>
            </a:fld>
            <a:endParaRPr lang="en-US" noProof="0" dirty="0"/>
          </a:p>
        </p:txBody>
      </p:sp>
      <p:sp>
        <p:nvSpPr>
          <p:cNvPr id="13" name="Picture Placeholder 11">
            <a:extLst>
              <a:ext uri="{FF2B5EF4-FFF2-40B4-BE49-F238E27FC236}">
                <a16:creationId xmlns:a16="http://schemas.microsoft.com/office/drawing/2014/main" id="{88687278-82AE-4E5D-96D6-672F8FAFC70B}"/>
              </a:ext>
            </a:extLst>
          </p:cNvPr>
          <p:cNvSpPr>
            <a:spLocks noGrp="1"/>
          </p:cNvSpPr>
          <p:nvPr>
            <p:ph type="pic" sz="quarter" idx="50"/>
          </p:nvPr>
        </p:nvSpPr>
        <p:spPr>
          <a:xfrm>
            <a:off x="9409913" y="851603"/>
            <a:ext cx="1938528" cy="393192"/>
          </a:xfrm>
          <a:prstGeom prst="roundRect">
            <a:avLst/>
          </a:prstGeom>
        </p:spPr>
        <p:txBody>
          <a:bodyPr anchor="ctr" anchorCtr="0">
            <a:normAutofit/>
          </a:bodyPr>
          <a:lstStyle>
            <a:lvl1pPr marL="0" indent="0" algn="ctr">
              <a:buNone/>
              <a:defRPr sz="1600">
                <a:solidFill>
                  <a:schemeClr val="bg1"/>
                </a:solidFill>
              </a:defRPr>
            </a:lvl1pPr>
          </a:lstStyle>
          <a:p>
            <a:r>
              <a:rPr lang="en-US" noProof="0"/>
              <a:t>Click icon to add picture</a:t>
            </a:r>
            <a:endParaRPr lang="en-US" noProof="0" dirty="0"/>
          </a:p>
        </p:txBody>
      </p:sp>
    </p:spTree>
    <p:extLst>
      <p:ext uri="{BB962C8B-B14F-4D97-AF65-F5344CB8AC3E}">
        <p14:creationId xmlns:p14="http://schemas.microsoft.com/office/powerpoint/2010/main" val="37862996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aption and Content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883BD79-B5BB-43E2-BB74-F9008C3AA58F}"/>
              </a:ext>
            </a:extLst>
          </p:cNvPr>
          <p:cNvSpPr/>
          <p:nvPr userDrawn="1"/>
        </p:nvSpPr>
        <p:spPr>
          <a:xfrm>
            <a:off x="0" y="0"/>
            <a:ext cx="12192000" cy="68580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Rectangle 10">
            <a:extLst>
              <a:ext uri="{FF2B5EF4-FFF2-40B4-BE49-F238E27FC236}">
                <a16:creationId xmlns:a16="http://schemas.microsoft.com/office/drawing/2014/main" id="{FBC13AD7-0902-4462-AE2E-A3198854D169}"/>
              </a:ext>
            </a:extLst>
          </p:cNvPr>
          <p:cNvSpPr/>
          <p:nvPr userDrawn="1"/>
        </p:nvSpPr>
        <p:spPr>
          <a:xfrm>
            <a:off x="0" y="0"/>
            <a:ext cx="6583680" cy="6858000"/>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3CF7F729-1298-4F0B-B725-EFAD88305BF0}"/>
              </a:ext>
            </a:extLst>
          </p:cNvPr>
          <p:cNvSpPr>
            <a:spLocks noGrp="1"/>
          </p:cNvSpPr>
          <p:nvPr>
            <p:ph type="title"/>
          </p:nvPr>
        </p:nvSpPr>
        <p:spPr>
          <a:xfrm>
            <a:off x="841500" y="1514007"/>
            <a:ext cx="4585780" cy="1091078"/>
          </a:xfrm>
        </p:spPr>
        <p:txBody>
          <a:bodyPr lIns="0" tIns="0" rIns="0" bIns="0" anchor="b" anchorCtr="0"/>
          <a:lstStyle/>
          <a:p>
            <a:r>
              <a:rPr lang="en-US" noProof="0"/>
              <a:t>Click to edit Master title style</a:t>
            </a:r>
          </a:p>
        </p:txBody>
      </p:sp>
      <p:sp>
        <p:nvSpPr>
          <p:cNvPr id="6" name="Content Placeholder 5">
            <a:extLst>
              <a:ext uri="{FF2B5EF4-FFF2-40B4-BE49-F238E27FC236}">
                <a16:creationId xmlns:a16="http://schemas.microsoft.com/office/drawing/2014/main" id="{125E3DF9-29A5-4D11-98E9-191D1E8E9B55}"/>
              </a:ext>
            </a:extLst>
          </p:cNvPr>
          <p:cNvSpPr>
            <a:spLocks noGrp="1"/>
          </p:cNvSpPr>
          <p:nvPr>
            <p:ph sz="quarter" idx="4"/>
          </p:nvPr>
        </p:nvSpPr>
        <p:spPr>
          <a:xfrm>
            <a:off x="835254" y="2698955"/>
            <a:ext cx="4607015" cy="3136910"/>
          </a:xfrm>
        </p:spPr>
        <p:txBody>
          <a:bodyPr lIns="0" tIns="0" rIns="0" bIns="0">
            <a:normAutofit/>
          </a:bodyPr>
          <a:lstStyle>
            <a:lvl1pPr>
              <a:lnSpc>
                <a:spcPct val="85000"/>
              </a:lnSpc>
              <a:spcBef>
                <a:spcPts val="600"/>
              </a:spcBef>
              <a:buClr>
                <a:schemeClr val="bg1">
                  <a:lumMod val="50000"/>
                </a:schemeClr>
              </a:buClr>
              <a:defRPr sz="1800">
                <a:solidFill>
                  <a:schemeClr val="tx2"/>
                </a:solidFill>
              </a:defRPr>
            </a:lvl1pPr>
            <a:lvl2pPr>
              <a:lnSpc>
                <a:spcPct val="100000"/>
              </a:lnSpc>
              <a:spcBef>
                <a:spcPts val="600"/>
              </a:spcBef>
              <a:buClr>
                <a:schemeClr val="bg1">
                  <a:lumMod val="50000"/>
                </a:schemeClr>
              </a:buClr>
              <a:defRPr sz="1800">
                <a:solidFill>
                  <a:schemeClr val="tx2"/>
                </a:solidFill>
              </a:defRPr>
            </a:lvl2pPr>
            <a:lvl3pPr>
              <a:lnSpc>
                <a:spcPct val="100000"/>
              </a:lnSpc>
              <a:spcBef>
                <a:spcPts val="600"/>
              </a:spcBef>
              <a:buClr>
                <a:schemeClr val="bg1">
                  <a:lumMod val="50000"/>
                </a:schemeClr>
              </a:buClr>
              <a:defRPr sz="1800">
                <a:solidFill>
                  <a:schemeClr val="tx2"/>
                </a:solidFill>
              </a:defRPr>
            </a:lvl3pPr>
            <a:lvl4pPr>
              <a:lnSpc>
                <a:spcPct val="100000"/>
              </a:lnSpc>
              <a:spcBef>
                <a:spcPts val="600"/>
              </a:spcBef>
              <a:buClr>
                <a:schemeClr val="bg1">
                  <a:lumMod val="50000"/>
                </a:schemeClr>
              </a:buClr>
              <a:defRPr sz="1800">
                <a:solidFill>
                  <a:schemeClr val="tx2"/>
                </a:solidFill>
              </a:defRPr>
            </a:lvl4pPr>
            <a:lvl5pPr>
              <a:lnSpc>
                <a:spcPct val="100000"/>
              </a:lnSpc>
              <a:spcBef>
                <a:spcPts val="600"/>
              </a:spcBef>
              <a:buClr>
                <a:schemeClr val="bg1">
                  <a:lumMod val="50000"/>
                </a:schemeClr>
              </a:buClr>
              <a:defRPr sz="1800">
                <a:solidFill>
                  <a:schemeClr val="tx2"/>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 name="Date Placeholder 6">
            <a:extLst>
              <a:ext uri="{FF2B5EF4-FFF2-40B4-BE49-F238E27FC236}">
                <a16:creationId xmlns:a16="http://schemas.microsoft.com/office/drawing/2014/main" id="{7AC8DEE1-3923-45D0-A00B-AD5831D56CF0}"/>
              </a:ext>
            </a:extLst>
          </p:cNvPr>
          <p:cNvSpPr>
            <a:spLocks noGrp="1"/>
          </p:cNvSpPr>
          <p:nvPr>
            <p:ph type="dt" sz="half" idx="10"/>
          </p:nvPr>
        </p:nvSpPr>
        <p:spPr/>
        <p:txBody>
          <a:bodyPr/>
          <a:lstStyle/>
          <a:p>
            <a:fld id="{C50C1367-C238-4F38-AA31-14342999A430}" type="datetime1">
              <a:rPr lang="en-US" noProof="0" smtClean="0"/>
              <a:t>9/10/2024</a:t>
            </a:fld>
            <a:endParaRPr lang="en-US" noProof="0" dirty="0"/>
          </a:p>
        </p:txBody>
      </p:sp>
      <p:sp>
        <p:nvSpPr>
          <p:cNvPr id="8" name="Footer Placeholder 7">
            <a:extLst>
              <a:ext uri="{FF2B5EF4-FFF2-40B4-BE49-F238E27FC236}">
                <a16:creationId xmlns:a16="http://schemas.microsoft.com/office/drawing/2014/main" id="{488EFA31-738D-4389-B010-AFFC2C33FF64}"/>
              </a:ext>
            </a:extLst>
          </p:cNvPr>
          <p:cNvSpPr>
            <a:spLocks noGrp="1"/>
          </p:cNvSpPr>
          <p:nvPr>
            <p:ph type="ftr" sz="quarter" idx="11"/>
          </p:nvPr>
        </p:nvSpPr>
        <p:spPr/>
        <p:txBody>
          <a:bodyPr/>
          <a:lstStyle/>
          <a:p>
            <a:r>
              <a:rPr lang="en-US" noProof="0" dirty="0"/>
              <a:t>ADD A FOOTER</a:t>
            </a:r>
          </a:p>
        </p:txBody>
      </p:sp>
      <p:sp>
        <p:nvSpPr>
          <p:cNvPr id="9" name="Slide Number Placeholder 8">
            <a:extLst>
              <a:ext uri="{FF2B5EF4-FFF2-40B4-BE49-F238E27FC236}">
                <a16:creationId xmlns:a16="http://schemas.microsoft.com/office/drawing/2014/main" id="{F0437203-A295-48FE-B1AD-A4AE4FD1FFA2}"/>
              </a:ext>
            </a:extLst>
          </p:cNvPr>
          <p:cNvSpPr>
            <a:spLocks noGrp="1"/>
          </p:cNvSpPr>
          <p:nvPr>
            <p:ph type="sldNum" sz="quarter" idx="12"/>
          </p:nvPr>
        </p:nvSpPr>
        <p:spPr/>
        <p:txBody>
          <a:bodyPr/>
          <a:lstStyle/>
          <a:p>
            <a:fld id="{4950F5D8-22E1-4015-8661-E5B1FD28C2DE}" type="slidenum">
              <a:rPr lang="en-US" noProof="0" smtClean="0"/>
              <a:t>‹#›</a:t>
            </a:fld>
            <a:endParaRPr lang="en-US" noProof="0" dirty="0"/>
          </a:p>
        </p:txBody>
      </p:sp>
      <p:sp>
        <p:nvSpPr>
          <p:cNvPr id="12" name="Picture Placeholder 11">
            <a:extLst>
              <a:ext uri="{FF2B5EF4-FFF2-40B4-BE49-F238E27FC236}">
                <a16:creationId xmlns:a16="http://schemas.microsoft.com/office/drawing/2014/main" id="{A5EF6E06-1E31-4D29-80D8-1A734B231810}"/>
              </a:ext>
            </a:extLst>
          </p:cNvPr>
          <p:cNvSpPr>
            <a:spLocks noGrp="1"/>
          </p:cNvSpPr>
          <p:nvPr>
            <p:ph type="pic" sz="quarter" idx="50"/>
          </p:nvPr>
        </p:nvSpPr>
        <p:spPr>
          <a:xfrm>
            <a:off x="831850" y="851603"/>
            <a:ext cx="1938528" cy="393192"/>
          </a:xfrm>
          <a:prstGeom prst="roundRect">
            <a:avLst/>
          </a:prstGeom>
        </p:spPr>
        <p:txBody>
          <a:bodyPr anchor="ctr" anchorCtr="0">
            <a:normAutofit/>
          </a:bodyPr>
          <a:lstStyle>
            <a:lvl1pPr marL="0" indent="0" algn="ctr">
              <a:buNone/>
              <a:defRPr sz="1600">
                <a:solidFill>
                  <a:schemeClr val="bg1"/>
                </a:solidFill>
              </a:defRPr>
            </a:lvl1pPr>
          </a:lstStyle>
          <a:p>
            <a:r>
              <a:rPr lang="en-US" noProof="0"/>
              <a:t>Click icon to add picture</a:t>
            </a:r>
            <a:endParaRPr lang="en-US" noProof="0" dirty="0"/>
          </a:p>
        </p:txBody>
      </p:sp>
    </p:spTree>
    <p:extLst>
      <p:ext uri="{BB962C8B-B14F-4D97-AF65-F5344CB8AC3E}">
        <p14:creationId xmlns:p14="http://schemas.microsoft.com/office/powerpoint/2010/main" val="13193377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cons and Content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F1442BA-C2B2-46FE-95B0-C15FF846CEAA}"/>
              </a:ext>
            </a:extLst>
          </p:cNvPr>
          <p:cNvSpPr/>
          <p:nvPr userDrawn="1"/>
        </p:nvSpPr>
        <p:spPr>
          <a:xfrm>
            <a:off x="0" y="0"/>
            <a:ext cx="12192000" cy="6858000"/>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5" name="Rectangle 24">
            <a:extLst>
              <a:ext uri="{FF2B5EF4-FFF2-40B4-BE49-F238E27FC236}">
                <a16:creationId xmlns:a16="http://schemas.microsoft.com/office/drawing/2014/main" id="{C7A39C64-09F5-4EDF-B203-730A1BC0B4BB}"/>
              </a:ext>
            </a:extLst>
          </p:cNvPr>
          <p:cNvSpPr/>
          <p:nvPr userDrawn="1"/>
        </p:nvSpPr>
        <p:spPr>
          <a:xfrm>
            <a:off x="0" y="0"/>
            <a:ext cx="12192000" cy="356616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6" name="Rectangle 5">
            <a:extLst>
              <a:ext uri="{FF2B5EF4-FFF2-40B4-BE49-F238E27FC236}">
                <a16:creationId xmlns:a16="http://schemas.microsoft.com/office/drawing/2014/main" id="{DD60033C-E502-4C97-87DB-99F01B55681B}"/>
              </a:ext>
            </a:extLst>
          </p:cNvPr>
          <p:cNvSpPr/>
          <p:nvPr userDrawn="1"/>
        </p:nvSpPr>
        <p:spPr>
          <a:xfrm>
            <a:off x="0" y="3566160"/>
            <a:ext cx="12192000" cy="3291840"/>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4B0B20C-63A0-49A1-A09F-99F86387E48E}"/>
              </a:ext>
            </a:extLst>
          </p:cNvPr>
          <p:cNvSpPr>
            <a:spLocks noGrp="1"/>
          </p:cNvSpPr>
          <p:nvPr>
            <p:ph type="title"/>
          </p:nvPr>
        </p:nvSpPr>
        <p:spPr>
          <a:xfrm>
            <a:off x="838200" y="805472"/>
            <a:ext cx="8127212" cy="554400"/>
          </a:xfrm>
        </p:spPr>
        <p:txBody>
          <a:bodyPr lIns="0" tIns="0" rIns="0" bIns="0" anchor="b" anchorCtr="0"/>
          <a:lstStyle/>
          <a:p>
            <a:r>
              <a:rPr lang="en-US" noProof="0"/>
              <a:t>Click to edit Master title style</a:t>
            </a:r>
          </a:p>
        </p:txBody>
      </p:sp>
      <p:sp>
        <p:nvSpPr>
          <p:cNvPr id="3" name="Date Placeholder 2">
            <a:extLst>
              <a:ext uri="{FF2B5EF4-FFF2-40B4-BE49-F238E27FC236}">
                <a16:creationId xmlns:a16="http://schemas.microsoft.com/office/drawing/2014/main" id="{847A35AD-A6B0-4735-8919-A2B1FC60B311}"/>
              </a:ext>
            </a:extLst>
          </p:cNvPr>
          <p:cNvSpPr>
            <a:spLocks noGrp="1"/>
          </p:cNvSpPr>
          <p:nvPr>
            <p:ph type="dt" sz="half" idx="10"/>
          </p:nvPr>
        </p:nvSpPr>
        <p:spPr/>
        <p:txBody>
          <a:bodyPr/>
          <a:lstStyle/>
          <a:p>
            <a:fld id="{8490CABB-6376-4351-BA0C-322104FF72A1}" type="datetime1">
              <a:rPr lang="en-US" noProof="0" smtClean="0"/>
              <a:t>9/10/2024</a:t>
            </a:fld>
            <a:endParaRPr lang="en-US" noProof="0" dirty="0"/>
          </a:p>
        </p:txBody>
      </p:sp>
      <p:sp>
        <p:nvSpPr>
          <p:cNvPr id="4" name="Footer Placeholder 3">
            <a:extLst>
              <a:ext uri="{FF2B5EF4-FFF2-40B4-BE49-F238E27FC236}">
                <a16:creationId xmlns:a16="http://schemas.microsoft.com/office/drawing/2014/main" id="{084BB4B8-6523-4A06-BB13-F2DFA9ADC904}"/>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E6BF61A0-C10F-465A-995A-A16687B4BD2C}"/>
              </a:ext>
            </a:extLst>
          </p:cNvPr>
          <p:cNvSpPr>
            <a:spLocks noGrp="1"/>
          </p:cNvSpPr>
          <p:nvPr>
            <p:ph type="sldNum" sz="quarter" idx="12"/>
          </p:nvPr>
        </p:nvSpPr>
        <p:spPr/>
        <p:txBody>
          <a:bodyPr/>
          <a:lstStyle/>
          <a:p>
            <a:fld id="{4950F5D8-22E1-4015-8661-E5B1FD28C2DE}" type="slidenum">
              <a:rPr lang="en-US" noProof="0" smtClean="0"/>
              <a:t>‹#›</a:t>
            </a:fld>
            <a:endParaRPr lang="en-US" noProof="0" dirty="0"/>
          </a:p>
        </p:txBody>
      </p:sp>
      <p:sp>
        <p:nvSpPr>
          <p:cNvPr id="11" name="Text Placeholder 2">
            <a:extLst>
              <a:ext uri="{FF2B5EF4-FFF2-40B4-BE49-F238E27FC236}">
                <a16:creationId xmlns:a16="http://schemas.microsoft.com/office/drawing/2014/main" id="{3F720B3A-B1A7-4004-BD9A-BB135B2B9AE9}"/>
              </a:ext>
            </a:extLst>
          </p:cNvPr>
          <p:cNvSpPr>
            <a:spLocks noGrp="1"/>
          </p:cNvSpPr>
          <p:nvPr>
            <p:ph type="body" idx="1" hasCustomPrompt="1"/>
          </p:nvPr>
        </p:nvSpPr>
        <p:spPr>
          <a:xfrm>
            <a:off x="836614" y="3986332"/>
            <a:ext cx="2286000" cy="334918"/>
          </a:xfrm>
        </p:spPr>
        <p:txBody>
          <a:bodyPr lIns="0" tIns="0" rIns="0" bIns="0" anchor="b">
            <a:normAutofit/>
          </a:bodyPr>
          <a:lstStyle>
            <a:lvl1pPr marL="0" indent="0">
              <a:buNone/>
              <a:defRPr sz="2200" b="1">
                <a:solidFill>
                  <a:schemeClr val="bg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text</a:t>
            </a:r>
          </a:p>
        </p:txBody>
      </p:sp>
      <p:sp>
        <p:nvSpPr>
          <p:cNvPr id="12" name="Text Placeholder 11">
            <a:extLst>
              <a:ext uri="{FF2B5EF4-FFF2-40B4-BE49-F238E27FC236}">
                <a16:creationId xmlns:a16="http://schemas.microsoft.com/office/drawing/2014/main" id="{122364AD-425B-49F5-828E-637D0183693D}"/>
              </a:ext>
            </a:extLst>
          </p:cNvPr>
          <p:cNvSpPr>
            <a:spLocks noGrp="1"/>
          </p:cNvSpPr>
          <p:nvPr>
            <p:ph type="body" sz="quarter" idx="14"/>
          </p:nvPr>
        </p:nvSpPr>
        <p:spPr>
          <a:xfrm>
            <a:off x="836614" y="4419548"/>
            <a:ext cx="2286000" cy="1377537"/>
          </a:xfrm>
        </p:spPr>
        <p:txBody>
          <a:bodyPr lIns="0" tIns="0" rIns="0" bIns="0">
            <a:normAutofit/>
          </a:bodyPr>
          <a:lstStyle>
            <a:lvl1pPr marL="0" indent="0">
              <a:buClr>
                <a:schemeClr val="tx2"/>
              </a:buClr>
              <a:buSzPct val="125000"/>
              <a:buFont typeface="Wingdings" panose="05000000000000000000" pitchFamily="2" charset="2"/>
              <a:buNone/>
              <a:defRPr sz="1400" i="0">
                <a:solidFill>
                  <a:schemeClr val="bg1"/>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13" name="Text Placeholder 2">
            <a:extLst>
              <a:ext uri="{FF2B5EF4-FFF2-40B4-BE49-F238E27FC236}">
                <a16:creationId xmlns:a16="http://schemas.microsoft.com/office/drawing/2014/main" id="{1A086FCF-DB15-4696-80F9-5F48426CE837}"/>
              </a:ext>
            </a:extLst>
          </p:cNvPr>
          <p:cNvSpPr>
            <a:spLocks noGrp="1"/>
          </p:cNvSpPr>
          <p:nvPr>
            <p:ph type="body" idx="37" hasCustomPrompt="1"/>
          </p:nvPr>
        </p:nvSpPr>
        <p:spPr>
          <a:xfrm>
            <a:off x="3623390" y="3986332"/>
            <a:ext cx="2286000" cy="334918"/>
          </a:xfrm>
        </p:spPr>
        <p:txBody>
          <a:bodyPr lIns="0" tIns="0" rIns="0" bIns="0" anchor="b">
            <a:normAutofit/>
          </a:bodyPr>
          <a:lstStyle>
            <a:lvl1pPr marL="0" indent="0">
              <a:buNone/>
              <a:defRPr sz="2200" b="1">
                <a:solidFill>
                  <a:schemeClr val="bg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text</a:t>
            </a:r>
          </a:p>
        </p:txBody>
      </p:sp>
      <p:sp>
        <p:nvSpPr>
          <p:cNvPr id="14" name="Text Placeholder 11">
            <a:extLst>
              <a:ext uri="{FF2B5EF4-FFF2-40B4-BE49-F238E27FC236}">
                <a16:creationId xmlns:a16="http://schemas.microsoft.com/office/drawing/2014/main" id="{6DC38AB5-30F7-45B7-9FD0-AFBD09BA11DD}"/>
              </a:ext>
            </a:extLst>
          </p:cNvPr>
          <p:cNvSpPr>
            <a:spLocks noGrp="1"/>
          </p:cNvSpPr>
          <p:nvPr>
            <p:ph type="body" sz="quarter" idx="38"/>
          </p:nvPr>
        </p:nvSpPr>
        <p:spPr>
          <a:xfrm>
            <a:off x="3623390" y="4419548"/>
            <a:ext cx="2286000" cy="1377537"/>
          </a:xfrm>
        </p:spPr>
        <p:txBody>
          <a:bodyPr lIns="0" tIns="0" rIns="0" bIns="0">
            <a:normAutofit/>
          </a:bodyPr>
          <a:lstStyle>
            <a:lvl1pPr marL="0" indent="0">
              <a:buClr>
                <a:schemeClr val="tx2"/>
              </a:buClr>
              <a:buSzPct val="125000"/>
              <a:buFont typeface="Wingdings" panose="05000000000000000000" pitchFamily="2" charset="2"/>
              <a:buNone/>
              <a:defRPr sz="1400" i="0">
                <a:solidFill>
                  <a:schemeClr val="bg1"/>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15" name="Text Placeholder 2">
            <a:extLst>
              <a:ext uri="{FF2B5EF4-FFF2-40B4-BE49-F238E27FC236}">
                <a16:creationId xmlns:a16="http://schemas.microsoft.com/office/drawing/2014/main" id="{FC1C00E5-E205-47D3-ACCC-BA3FDBF71013}"/>
              </a:ext>
            </a:extLst>
          </p:cNvPr>
          <p:cNvSpPr>
            <a:spLocks noGrp="1"/>
          </p:cNvSpPr>
          <p:nvPr>
            <p:ph type="body" idx="41" hasCustomPrompt="1"/>
          </p:nvPr>
        </p:nvSpPr>
        <p:spPr>
          <a:xfrm>
            <a:off x="6410166" y="3986332"/>
            <a:ext cx="2286000" cy="334918"/>
          </a:xfrm>
        </p:spPr>
        <p:txBody>
          <a:bodyPr lIns="0" tIns="0" rIns="0" bIns="0" anchor="b">
            <a:normAutofit/>
          </a:bodyPr>
          <a:lstStyle>
            <a:lvl1pPr marL="0" indent="0">
              <a:buNone/>
              <a:defRPr sz="2200" b="1">
                <a:solidFill>
                  <a:schemeClr val="bg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text</a:t>
            </a:r>
          </a:p>
        </p:txBody>
      </p:sp>
      <p:sp>
        <p:nvSpPr>
          <p:cNvPr id="16" name="Text Placeholder 11">
            <a:extLst>
              <a:ext uri="{FF2B5EF4-FFF2-40B4-BE49-F238E27FC236}">
                <a16:creationId xmlns:a16="http://schemas.microsoft.com/office/drawing/2014/main" id="{CC501F77-56D4-49F2-9772-EE01ACF5274B}"/>
              </a:ext>
            </a:extLst>
          </p:cNvPr>
          <p:cNvSpPr>
            <a:spLocks noGrp="1"/>
          </p:cNvSpPr>
          <p:nvPr>
            <p:ph type="body" sz="quarter" idx="42"/>
          </p:nvPr>
        </p:nvSpPr>
        <p:spPr>
          <a:xfrm>
            <a:off x="6410166" y="4419548"/>
            <a:ext cx="2286000" cy="1377537"/>
          </a:xfrm>
        </p:spPr>
        <p:txBody>
          <a:bodyPr lIns="0" tIns="0" rIns="0" bIns="0">
            <a:normAutofit/>
          </a:bodyPr>
          <a:lstStyle>
            <a:lvl1pPr marL="0" indent="0">
              <a:buClr>
                <a:schemeClr val="tx2"/>
              </a:buClr>
              <a:buSzPct val="125000"/>
              <a:buFont typeface="Wingdings" panose="05000000000000000000" pitchFamily="2" charset="2"/>
              <a:buNone/>
              <a:defRPr sz="1400" i="0">
                <a:solidFill>
                  <a:schemeClr val="bg1"/>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17" name="Text Placeholder 2">
            <a:extLst>
              <a:ext uri="{FF2B5EF4-FFF2-40B4-BE49-F238E27FC236}">
                <a16:creationId xmlns:a16="http://schemas.microsoft.com/office/drawing/2014/main" id="{FFB1E7A4-4985-48C1-B72F-4B1715915B45}"/>
              </a:ext>
            </a:extLst>
          </p:cNvPr>
          <p:cNvSpPr>
            <a:spLocks noGrp="1"/>
          </p:cNvSpPr>
          <p:nvPr>
            <p:ph type="body" idx="45" hasCustomPrompt="1"/>
          </p:nvPr>
        </p:nvSpPr>
        <p:spPr>
          <a:xfrm>
            <a:off x="9196942" y="3986332"/>
            <a:ext cx="2286000" cy="334918"/>
          </a:xfrm>
        </p:spPr>
        <p:txBody>
          <a:bodyPr lIns="0" tIns="0" rIns="0" bIns="0" anchor="b">
            <a:normAutofit/>
          </a:bodyPr>
          <a:lstStyle>
            <a:lvl1pPr marL="0" indent="0">
              <a:buNone/>
              <a:defRPr sz="2200" b="1">
                <a:solidFill>
                  <a:schemeClr val="bg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text</a:t>
            </a:r>
          </a:p>
        </p:txBody>
      </p:sp>
      <p:sp>
        <p:nvSpPr>
          <p:cNvPr id="18" name="Text Placeholder 11">
            <a:extLst>
              <a:ext uri="{FF2B5EF4-FFF2-40B4-BE49-F238E27FC236}">
                <a16:creationId xmlns:a16="http://schemas.microsoft.com/office/drawing/2014/main" id="{13613D75-4050-4984-9168-DAD425D6D6AC}"/>
              </a:ext>
            </a:extLst>
          </p:cNvPr>
          <p:cNvSpPr>
            <a:spLocks noGrp="1"/>
          </p:cNvSpPr>
          <p:nvPr>
            <p:ph type="body" sz="quarter" idx="46"/>
          </p:nvPr>
        </p:nvSpPr>
        <p:spPr>
          <a:xfrm>
            <a:off x="9196942" y="4419548"/>
            <a:ext cx="2286000" cy="1377537"/>
          </a:xfrm>
        </p:spPr>
        <p:txBody>
          <a:bodyPr lIns="0" tIns="0" rIns="0" bIns="0">
            <a:normAutofit/>
          </a:bodyPr>
          <a:lstStyle>
            <a:lvl1pPr marL="0" indent="0">
              <a:buClr>
                <a:schemeClr val="tx2"/>
              </a:buClr>
              <a:buSzPct val="125000"/>
              <a:buFont typeface="Wingdings" panose="05000000000000000000" pitchFamily="2" charset="2"/>
              <a:buNone/>
              <a:defRPr sz="1400" i="0">
                <a:solidFill>
                  <a:schemeClr val="bg1"/>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19" name="Text Placeholder 11">
            <a:extLst>
              <a:ext uri="{FF2B5EF4-FFF2-40B4-BE49-F238E27FC236}">
                <a16:creationId xmlns:a16="http://schemas.microsoft.com/office/drawing/2014/main" id="{6E425E0E-28A3-4830-99E8-D93E5B20E77C}"/>
              </a:ext>
            </a:extLst>
          </p:cNvPr>
          <p:cNvSpPr>
            <a:spLocks noGrp="1"/>
          </p:cNvSpPr>
          <p:nvPr>
            <p:ph type="body" sz="quarter" idx="47"/>
          </p:nvPr>
        </p:nvSpPr>
        <p:spPr>
          <a:xfrm>
            <a:off x="836613" y="1392450"/>
            <a:ext cx="8128799" cy="333242"/>
          </a:xfrm>
        </p:spPr>
        <p:txBody>
          <a:bodyPr lIns="36000" tIns="0" rIns="0" bIns="0">
            <a:normAutofit/>
          </a:bodyPr>
          <a:lstStyle>
            <a:lvl1pPr marL="0" indent="0">
              <a:buClr>
                <a:schemeClr val="tx2"/>
              </a:buClr>
              <a:buSzPct val="125000"/>
              <a:buFont typeface="Wingdings" panose="05000000000000000000" pitchFamily="2" charset="2"/>
              <a:buNone/>
              <a:defRPr sz="1800" i="0">
                <a:solidFill>
                  <a:schemeClr val="bg2"/>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21" name="Picture Placeholder 20">
            <a:extLst>
              <a:ext uri="{FF2B5EF4-FFF2-40B4-BE49-F238E27FC236}">
                <a16:creationId xmlns:a16="http://schemas.microsoft.com/office/drawing/2014/main" id="{6D9E3969-277E-442F-A61A-B5F910626BF2}"/>
              </a:ext>
            </a:extLst>
          </p:cNvPr>
          <p:cNvSpPr>
            <a:spLocks noGrp="1"/>
          </p:cNvSpPr>
          <p:nvPr>
            <p:ph type="pic" sz="quarter" idx="48"/>
          </p:nvPr>
        </p:nvSpPr>
        <p:spPr>
          <a:xfrm>
            <a:off x="839788" y="2446953"/>
            <a:ext cx="1069848" cy="795528"/>
          </a:xfrm>
        </p:spPr>
        <p:txBody>
          <a:bodyPr anchor="ctr" anchorCtr="0">
            <a:noAutofit/>
          </a:bodyPr>
          <a:lstStyle>
            <a:lvl1pPr marL="0" indent="0" algn="ctr">
              <a:buNone/>
              <a:defRPr sz="1400"/>
            </a:lvl1pPr>
          </a:lstStyle>
          <a:p>
            <a:r>
              <a:rPr lang="en-US" noProof="0"/>
              <a:t>Click icon to add picture</a:t>
            </a:r>
            <a:endParaRPr lang="en-US" noProof="0" dirty="0"/>
          </a:p>
        </p:txBody>
      </p:sp>
      <p:sp>
        <p:nvSpPr>
          <p:cNvPr id="22" name="Picture Placeholder 20">
            <a:extLst>
              <a:ext uri="{FF2B5EF4-FFF2-40B4-BE49-F238E27FC236}">
                <a16:creationId xmlns:a16="http://schemas.microsoft.com/office/drawing/2014/main" id="{604A078C-C27C-43BF-AD80-27BC78DCBCCB}"/>
              </a:ext>
            </a:extLst>
          </p:cNvPr>
          <p:cNvSpPr>
            <a:spLocks noGrp="1"/>
          </p:cNvSpPr>
          <p:nvPr>
            <p:ph type="pic" sz="quarter" idx="49"/>
          </p:nvPr>
        </p:nvSpPr>
        <p:spPr>
          <a:xfrm>
            <a:off x="3625506" y="2446953"/>
            <a:ext cx="1069848" cy="795528"/>
          </a:xfrm>
        </p:spPr>
        <p:txBody>
          <a:bodyPr anchor="ctr" anchorCtr="0">
            <a:noAutofit/>
          </a:bodyPr>
          <a:lstStyle>
            <a:lvl1pPr marL="0" indent="0" algn="ctr">
              <a:buNone/>
              <a:defRPr sz="1400"/>
            </a:lvl1pPr>
          </a:lstStyle>
          <a:p>
            <a:r>
              <a:rPr lang="en-US" noProof="0"/>
              <a:t>Click icon to add picture</a:t>
            </a:r>
            <a:endParaRPr lang="en-US" noProof="0" dirty="0"/>
          </a:p>
        </p:txBody>
      </p:sp>
      <p:sp>
        <p:nvSpPr>
          <p:cNvPr id="23" name="Picture Placeholder 20">
            <a:extLst>
              <a:ext uri="{FF2B5EF4-FFF2-40B4-BE49-F238E27FC236}">
                <a16:creationId xmlns:a16="http://schemas.microsoft.com/office/drawing/2014/main" id="{3790D791-9C4C-4EAC-8EC6-2B8F7529A0A0}"/>
              </a:ext>
            </a:extLst>
          </p:cNvPr>
          <p:cNvSpPr>
            <a:spLocks noGrp="1"/>
          </p:cNvSpPr>
          <p:nvPr>
            <p:ph type="pic" sz="quarter" idx="50"/>
          </p:nvPr>
        </p:nvSpPr>
        <p:spPr>
          <a:xfrm>
            <a:off x="6411224" y="2446953"/>
            <a:ext cx="1069848" cy="795528"/>
          </a:xfrm>
        </p:spPr>
        <p:txBody>
          <a:bodyPr anchor="ctr" anchorCtr="0">
            <a:noAutofit/>
          </a:bodyPr>
          <a:lstStyle>
            <a:lvl1pPr marL="0" indent="0" algn="ctr">
              <a:buNone/>
              <a:defRPr sz="1400"/>
            </a:lvl1pPr>
          </a:lstStyle>
          <a:p>
            <a:r>
              <a:rPr lang="en-US" noProof="0"/>
              <a:t>Click icon to add picture</a:t>
            </a:r>
            <a:endParaRPr lang="en-US" noProof="0" dirty="0"/>
          </a:p>
        </p:txBody>
      </p:sp>
      <p:sp>
        <p:nvSpPr>
          <p:cNvPr id="24" name="Picture Placeholder 20">
            <a:extLst>
              <a:ext uri="{FF2B5EF4-FFF2-40B4-BE49-F238E27FC236}">
                <a16:creationId xmlns:a16="http://schemas.microsoft.com/office/drawing/2014/main" id="{04DD07A0-DC68-453E-B928-953969C06860}"/>
              </a:ext>
            </a:extLst>
          </p:cNvPr>
          <p:cNvSpPr>
            <a:spLocks noGrp="1"/>
          </p:cNvSpPr>
          <p:nvPr>
            <p:ph type="pic" sz="quarter" idx="51"/>
          </p:nvPr>
        </p:nvSpPr>
        <p:spPr>
          <a:xfrm>
            <a:off x="9196942" y="2446953"/>
            <a:ext cx="1069848" cy="795528"/>
          </a:xfrm>
        </p:spPr>
        <p:txBody>
          <a:bodyPr anchor="ctr" anchorCtr="0">
            <a:noAutofit/>
          </a:bodyPr>
          <a:lstStyle>
            <a:lvl1pPr marL="0" indent="0" algn="ctr">
              <a:buNone/>
              <a:defRPr sz="1400"/>
            </a:lvl1pPr>
          </a:lstStyle>
          <a:p>
            <a:r>
              <a:rPr lang="en-US" noProof="0"/>
              <a:t>Click icon to add picture</a:t>
            </a:r>
            <a:endParaRPr lang="en-US" noProof="0" dirty="0"/>
          </a:p>
        </p:txBody>
      </p:sp>
      <p:sp>
        <p:nvSpPr>
          <p:cNvPr id="26" name="Picture Placeholder 11">
            <a:extLst>
              <a:ext uri="{FF2B5EF4-FFF2-40B4-BE49-F238E27FC236}">
                <a16:creationId xmlns:a16="http://schemas.microsoft.com/office/drawing/2014/main" id="{0EE565DC-46C2-4F46-AFCF-D7D77AF99B04}"/>
              </a:ext>
            </a:extLst>
          </p:cNvPr>
          <p:cNvSpPr>
            <a:spLocks noGrp="1"/>
          </p:cNvSpPr>
          <p:nvPr>
            <p:ph type="pic" sz="quarter" idx="52"/>
          </p:nvPr>
        </p:nvSpPr>
        <p:spPr>
          <a:xfrm>
            <a:off x="9409913" y="851603"/>
            <a:ext cx="1938528" cy="393192"/>
          </a:xfrm>
          <a:prstGeom prst="roundRect">
            <a:avLst/>
          </a:prstGeom>
        </p:spPr>
        <p:txBody>
          <a:bodyPr anchor="ctr" anchorCtr="0">
            <a:normAutofit/>
          </a:bodyPr>
          <a:lstStyle>
            <a:lvl1pPr marL="0" indent="0" algn="ctr">
              <a:buNone/>
              <a:defRPr sz="1600">
                <a:solidFill>
                  <a:schemeClr val="bg1"/>
                </a:solidFill>
              </a:defRPr>
            </a:lvl1pPr>
          </a:lstStyle>
          <a:p>
            <a:r>
              <a:rPr lang="en-US" noProof="0"/>
              <a:t>Click icon to add picture</a:t>
            </a:r>
            <a:endParaRPr lang="en-US" noProof="0" dirty="0"/>
          </a:p>
        </p:txBody>
      </p:sp>
    </p:spTree>
    <p:extLst>
      <p:ext uri="{BB962C8B-B14F-4D97-AF65-F5344CB8AC3E}">
        <p14:creationId xmlns:p14="http://schemas.microsoft.com/office/powerpoint/2010/main" val="12564527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Moniror and Content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F1442BA-C2B2-46FE-95B0-C15FF846CEAA}"/>
              </a:ext>
            </a:extLst>
          </p:cNvPr>
          <p:cNvSpPr/>
          <p:nvPr userDrawn="1"/>
        </p:nvSpPr>
        <p:spPr>
          <a:xfrm>
            <a:off x="0" y="0"/>
            <a:ext cx="12192000" cy="68580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2" name="Rectangle 21">
            <a:extLst>
              <a:ext uri="{FF2B5EF4-FFF2-40B4-BE49-F238E27FC236}">
                <a16:creationId xmlns:a16="http://schemas.microsoft.com/office/drawing/2014/main" id="{D808BB97-79BE-43F2-AD10-528EEFEE61AB}"/>
              </a:ext>
            </a:extLst>
          </p:cNvPr>
          <p:cNvSpPr/>
          <p:nvPr userDrawn="1"/>
        </p:nvSpPr>
        <p:spPr>
          <a:xfrm>
            <a:off x="0" y="0"/>
            <a:ext cx="12192000" cy="379476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6" name="Rectangle 5">
            <a:extLst>
              <a:ext uri="{FF2B5EF4-FFF2-40B4-BE49-F238E27FC236}">
                <a16:creationId xmlns:a16="http://schemas.microsoft.com/office/drawing/2014/main" id="{DD60033C-E502-4C97-87DB-99F01B55681B}"/>
              </a:ext>
            </a:extLst>
          </p:cNvPr>
          <p:cNvSpPr/>
          <p:nvPr userDrawn="1"/>
        </p:nvSpPr>
        <p:spPr>
          <a:xfrm>
            <a:off x="0" y="3794760"/>
            <a:ext cx="12192000" cy="3063240"/>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4B0B20C-63A0-49A1-A09F-99F86387E48E}"/>
              </a:ext>
            </a:extLst>
          </p:cNvPr>
          <p:cNvSpPr>
            <a:spLocks noGrp="1"/>
          </p:cNvSpPr>
          <p:nvPr>
            <p:ph type="title"/>
          </p:nvPr>
        </p:nvSpPr>
        <p:spPr>
          <a:xfrm>
            <a:off x="841248" y="805472"/>
            <a:ext cx="8127212" cy="552848"/>
          </a:xfrm>
        </p:spPr>
        <p:txBody>
          <a:bodyPr lIns="0" tIns="0" rIns="0" bIns="0" anchor="b" anchorCtr="0"/>
          <a:lstStyle/>
          <a:p>
            <a:r>
              <a:rPr lang="en-US" noProof="0"/>
              <a:t>Click to edit Master title style</a:t>
            </a:r>
          </a:p>
        </p:txBody>
      </p:sp>
      <p:sp>
        <p:nvSpPr>
          <p:cNvPr id="3" name="Date Placeholder 2">
            <a:extLst>
              <a:ext uri="{FF2B5EF4-FFF2-40B4-BE49-F238E27FC236}">
                <a16:creationId xmlns:a16="http://schemas.microsoft.com/office/drawing/2014/main" id="{847A35AD-A6B0-4735-8919-A2B1FC60B311}"/>
              </a:ext>
            </a:extLst>
          </p:cNvPr>
          <p:cNvSpPr>
            <a:spLocks noGrp="1"/>
          </p:cNvSpPr>
          <p:nvPr>
            <p:ph type="dt" sz="half" idx="10"/>
          </p:nvPr>
        </p:nvSpPr>
        <p:spPr/>
        <p:txBody>
          <a:bodyPr/>
          <a:lstStyle/>
          <a:p>
            <a:fld id="{8490CABB-6376-4351-BA0C-322104FF72A1}" type="datetime1">
              <a:rPr lang="en-US" noProof="0" smtClean="0"/>
              <a:t>9/10/2024</a:t>
            </a:fld>
            <a:endParaRPr lang="en-US" noProof="0" dirty="0"/>
          </a:p>
        </p:txBody>
      </p:sp>
      <p:sp>
        <p:nvSpPr>
          <p:cNvPr id="4" name="Footer Placeholder 3">
            <a:extLst>
              <a:ext uri="{FF2B5EF4-FFF2-40B4-BE49-F238E27FC236}">
                <a16:creationId xmlns:a16="http://schemas.microsoft.com/office/drawing/2014/main" id="{084BB4B8-6523-4A06-BB13-F2DFA9ADC904}"/>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E6BF61A0-C10F-465A-995A-A16687B4BD2C}"/>
              </a:ext>
            </a:extLst>
          </p:cNvPr>
          <p:cNvSpPr>
            <a:spLocks noGrp="1"/>
          </p:cNvSpPr>
          <p:nvPr>
            <p:ph type="sldNum" sz="quarter" idx="12"/>
          </p:nvPr>
        </p:nvSpPr>
        <p:spPr/>
        <p:txBody>
          <a:bodyPr/>
          <a:lstStyle/>
          <a:p>
            <a:fld id="{4950F5D8-22E1-4015-8661-E5B1FD28C2DE}" type="slidenum">
              <a:rPr lang="en-US" noProof="0" smtClean="0"/>
              <a:t>‹#›</a:t>
            </a:fld>
            <a:endParaRPr lang="en-US" noProof="0" dirty="0"/>
          </a:p>
        </p:txBody>
      </p:sp>
      <p:sp>
        <p:nvSpPr>
          <p:cNvPr id="15" name="Text Placeholder 2">
            <a:extLst>
              <a:ext uri="{FF2B5EF4-FFF2-40B4-BE49-F238E27FC236}">
                <a16:creationId xmlns:a16="http://schemas.microsoft.com/office/drawing/2014/main" id="{FC1C00E5-E205-47D3-ACCC-BA3FDBF71013}"/>
              </a:ext>
            </a:extLst>
          </p:cNvPr>
          <p:cNvSpPr>
            <a:spLocks noGrp="1"/>
          </p:cNvSpPr>
          <p:nvPr>
            <p:ph type="body" idx="41" hasCustomPrompt="1"/>
          </p:nvPr>
        </p:nvSpPr>
        <p:spPr>
          <a:xfrm>
            <a:off x="6410166" y="4162794"/>
            <a:ext cx="2286000" cy="334918"/>
          </a:xfrm>
        </p:spPr>
        <p:txBody>
          <a:bodyPr lIns="0" tIns="0" rIns="0" bIns="0" anchor="b">
            <a:normAutofit/>
          </a:bodyPr>
          <a:lstStyle>
            <a:lvl1pPr marL="0" indent="0">
              <a:buNone/>
              <a:defRPr sz="2200" b="1">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text</a:t>
            </a:r>
          </a:p>
        </p:txBody>
      </p:sp>
      <p:sp>
        <p:nvSpPr>
          <p:cNvPr id="16" name="Text Placeholder 11">
            <a:extLst>
              <a:ext uri="{FF2B5EF4-FFF2-40B4-BE49-F238E27FC236}">
                <a16:creationId xmlns:a16="http://schemas.microsoft.com/office/drawing/2014/main" id="{CC501F77-56D4-49F2-9772-EE01ACF5274B}"/>
              </a:ext>
            </a:extLst>
          </p:cNvPr>
          <p:cNvSpPr>
            <a:spLocks noGrp="1"/>
          </p:cNvSpPr>
          <p:nvPr>
            <p:ph type="body" sz="quarter" idx="42"/>
          </p:nvPr>
        </p:nvSpPr>
        <p:spPr>
          <a:xfrm>
            <a:off x="6410166" y="4596010"/>
            <a:ext cx="2286000" cy="1142011"/>
          </a:xfrm>
        </p:spPr>
        <p:txBody>
          <a:bodyPr lIns="0" tIns="0" rIns="0" bIns="0">
            <a:normAutofit/>
          </a:bodyPr>
          <a:lstStyle>
            <a:lvl1pPr marL="0" indent="0">
              <a:buClr>
                <a:schemeClr val="tx2"/>
              </a:buClr>
              <a:buSzPct val="125000"/>
              <a:buFont typeface="Wingdings" panose="05000000000000000000" pitchFamily="2" charset="2"/>
              <a:buNone/>
              <a:defRPr sz="1400" i="0">
                <a:solidFill>
                  <a:schemeClr val="bg1"/>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17" name="Text Placeholder 2">
            <a:extLst>
              <a:ext uri="{FF2B5EF4-FFF2-40B4-BE49-F238E27FC236}">
                <a16:creationId xmlns:a16="http://schemas.microsoft.com/office/drawing/2014/main" id="{FFB1E7A4-4985-48C1-B72F-4B1715915B45}"/>
              </a:ext>
            </a:extLst>
          </p:cNvPr>
          <p:cNvSpPr>
            <a:spLocks noGrp="1"/>
          </p:cNvSpPr>
          <p:nvPr>
            <p:ph type="body" idx="45" hasCustomPrompt="1"/>
          </p:nvPr>
        </p:nvSpPr>
        <p:spPr>
          <a:xfrm>
            <a:off x="9196942" y="4162794"/>
            <a:ext cx="2286000" cy="334918"/>
          </a:xfrm>
        </p:spPr>
        <p:txBody>
          <a:bodyPr lIns="0" tIns="0" rIns="0" bIns="0" anchor="b">
            <a:normAutofit/>
          </a:bodyPr>
          <a:lstStyle>
            <a:lvl1pPr marL="0" indent="0">
              <a:buNone/>
              <a:defRPr sz="2200" b="1">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text</a:t>
            </a:r>
          </a:p>
        </p:txBody>
      </p:sp>
      <p:sp>
        <p:nvSpPr>
          <p:cNvPr id="18" name="Text Placeholder 11">
            <a:extLst>
              <a:ext uri="{FF2B5EF4-FFF2-40B4-BE49-F238E27FC236}">
                <a16:creationId xmlns:a16="http://schemas.microsoft.com/office/drawing/2014/main" id="{13613D75-4050-4984-9168-DAD425D6D6AC}"/>
              </a:ext>
            </a:extLst>
          </p:cNvPr>
          <p:cNvSpPr>
            <a:spLocks noGrp="1"/>
          </p:cNvSpPr>
          <p:nvPr>
            <p:ph type="body" sz="quarter" idx="46"/>
          </p:nvPr>
        </p:nvSpPr>
        <p:spPr>
          <a:xfrm>
            <a:off x="9196942" y="4596010"/>
            <a:ext cx="2286000" cy="1142011"/>
          </a:xfrm>
        </p:spPr>
        <p:txBody>
          <a:bodyPr lIns="0" tIns="0" rIns="0" bIns="0">
            <a:normAutofit/>
          </a:bodyPr>
          <a:lstStyle>
            <a:lvl1pPr marL="0" indent="0">
              <a:buClr>
                <a:schemeClr val="tx2"/>
              </a:buClr>
              <a:buSzPct val="125000"/>
              <a:buFont typeface="Wingdings" panose="05000000000000000000" pitchFamily="2" charset="2"/>
              <a:buNone/>
              <a:defRPr sz="1400" i="0">
                <a:solidFill>
                  <a:schemeClr val="bg1"/>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19" name="Text Placeholder 11">
            <a:extLst>
              <a:ext uri="{FF2B5EF4-FFF2-40B4-BE49-F238E27FC236}">
                <a16:creationId xmlns:a16="http://schemas.microsoft.com/office/drawing/2014/main" id="{6E425E0E-28A3-4830-99E8-D93E5B20E77C}"/>
              </a:ext>
            </a:extLst>
          </p:cNvPr>
          <p:cNvSpPr>
            <a:spLocks noGrp="1"/>
          </p:cNvSpPr>
          <p:nvPr>
            <p:ph type="body" sz="quarter" idx="47"/>
          </p:nvPr>
        </p:nvSpPr>
        <p:spPr>
          <a:xfrm>
            <a:off x="836613" y="1392450"/>
            <a:ext cx="8128799" cy="333242"/>
          </a:xfrm>
        </p:spPr>
        <p:txBody>
          <a:bodyPr lIns="36000" tIns="0" rIns="0" bIns="0">
            <a:normAutofit/>
          </a:bodyPr>
          <a:lstStyle>
            <a:lvl1pPr marL="0" indent="0">
              <a:buClr>
                <a:schemeClr val="tx2"/>
              </a:buClr>
              <a:buSzPct val="125000"/>
              <a:buFont typeface="Wingdings" panose="05000000000000000000" pitchFamily="2" charset="2"/>
              <a:buNone/>
              <a:defRPr sz="1800" i="0">
                <a:solidFill>
                  <a:schemeClr val="tx2"/>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8" name="Rectangle 7">
            <a:extLst>
              <a:ext uri="{FF2B5EF4-FFF2-40B4-BE49-F238E27FC236}">
                <a16:creationId xmlns:a16="http://schemas.microsoft.com/office/drawing/2014/main" id="{FB10DA4B-80F1-44A9-8C5F-93B634E0D0F8}"/>
              </a:ext>
            </a:extLst>
          </p:cNvPr>
          <p:cNvSpPr/>
          <p:nvPr userDrawn="1"/>
        </p:nvSpPr>
        <p:spPr>
          <a:xfrm>
            <a:off x="839788" y="2174510"/>
            <a:ext cx="4946904" cy="4096512"/>
          </a:xfrm>
          <a:prstGeom prst="rect">
            <a:avLst/>
          </a:prstGeom>
          <a:blipFill>
            <a:blip r:embed="rId3">
              <a:extLst>
                <a:ext uri="{96DAC541-7B7A-43D3-8B79-37D633B846F1}">
                  <asvg:svgBlip xmlns:asvg="http://schemas.microsoft.com/office/drawing/2016/SVG/main" r:embed="rId4"/>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0" name="Picture Placeholder 20">
            <a:extLst>
              <a:ext uri="{FF2B5EF4-FFF2-40B4-BE49-F238E27FC236}">
                <a16:creationId xmlns:a16="http://schemas.microsoft.com/office/drawing/2014/main" id="{9F34831C-234C-4CF5-969E-2D5618BDBB33}"/>
              </a:ext>
            </a:extLst>
          </p:cNvPr>
          <p:cNvSpPr>
            <a:spLocks noGrp="1"/>
          </p:cNvSpPr>
          <p:nvPr>
            <p:ph type="pic" sz="quarter" idx="50"/>
          </p:nvPr>
        </p:nvSpPr>
        <p:spPr>
          <a:xfrm>
            <a:off x="6411224" y="2623415"/>
            <a:ext cx="1069848" cy="795528"/>
          </a:xfrm>
        </p:spPr>
        <p:txBody>
          <a:bodyPr anchor="ctr" anchorCtr="0">
            <a:noAutofit/>
          </a:bodyPr>
          <a:lstStyle>
            <a:lvl1pPr marL="0" indent="0" algn="ctr">
              <a:buNone/>
              <a:defRPr sz="1400">
                <a:solidFill>
                  <a:schemeClr val="bg1"/>
                </a:solidFill>
              </a:defRPr>
            </a:lvl1pPr>
          </a:lstStyle>
          <a:p>
            <a:r>
              <a:rPr lang="en-US" noProof="0"/>
              <a:t>Click icon to add picture</a:t>
            </a:r>
            <a:endParaRPr lang="en-US" noProof="0" dirty="0"/>
          </a:p>
        </p:txBody>
      </p:sp>
      <p:sp>
        <p:nvSpPr>
          <p:cNvPr id="21" name="Picture Placeholder 20">
            <a:extLst>
              <a:ext uri="{FF2B5EF4-FFF2-40B4-BE49-F238E27FC236}">
                <a16:creationId xmlns:a16="http://schemas.microsoft.com/office/drawing/2014/main" id="{0F7D067F-9653-4BC2-A7E9-BE894EC5E2F6}"/>
              </a:ext>
            </a:extLst>
          </p:cNvPr>
          <p:cNvSpPr>
            <a:spLocks noGrp="1"/>
          </p:cNvSpPr>
          <p:nvPr>
            <p:ph type="pic" sz="quarter" idx="51"/>
          </p:nvPr>
        </p:nvSpPr>
        <p:spPr>
          <a:xfrm>
            <a:off x="9196942" y="2623415"/>
            <a:ext cx="1069848" cy="795528"/>
          </a:xfrm>
        </p:spPr>
        <p:txBody>
          <a:bodyPr anchor="ctr" anchorCtr="0">
            <a:noAutofit/>
          </a:bodyPr>
          <a:lstStyle>
            <a:lvl1pPr marL="0" indent="0" algn="ctr">
              <a:buNone/>
              <a:defRPr sz="1400">
                <a:solidFill>
                  <a:schemeClr val="bg1"/>
                </a:solidFill>
              </a:defRPr>
            </a:lvl1pPr>
          </a:lstStyle>
          <a:p>
            <a:r>
              <a:rPr lang="en-US" noProof="0"/>
              <a:t>Click icon to add picture</a:t>
            </a:r>
            <a:endParaRPr lang="en-US" noProof="0" dirty="0"/>
          </a:p>
        </p:txBody>
      </p:sp>
      <p:sp>
        <p:nvSpPr>
          <p:cNvPr id="11" name="Picture Placeholder 10">
            <a:extLst>
              <a:ext uri="{FF2B5EF4-FFF2-40B4-BE49-F238E27FC236}">
                <a16:creationId xmlns:a16="http://schemas.microsoft.com/office/drawing/2014/main" id="{E3C97C3B-5FB4-4D00-93DA-BCD15F899061}"/>
              </a:ext>
            </a:extLst>
          </p:cNvPr>
          <p:cNvSpPr>
            <a:spLocks noGrp="1"/>
          </p:cNvSpPr>
          <p:nvPr>
            <p:ph type="pic" sz="quarter" idx="52"/>
          </p:nvPr>
        </p:nvSpPr>
        <p:spPr>
          <a:xfrm>
            <a:off x="976313" y="2359025"/>
            <a:ext cx="4648200" cy="2873375"/>
          </a:xfrm>
          <a:ln w="25400">
            <a:solidFill>
              <a:schemeClr val="tx2"/>
            </a:solidFill>
          </a:ln>
        </p:spPr>
        <p:txBody>
          <a:bodyPr anchor="ctr" anchorCtr="0">
            <a:normAutofit/>
          </a:bodyPr>
          <a:lstStyle>
            <a:lvl1pPr marL="0" indent="0" algn="ctr">
              <a:buNone/>
              <a:defRPr sz="1400">
                <a:solidFill>
                  <a:schemeClr val="tx2"/>
                </a:solidFill>
              </a:defRPr>
            </a:lvl1pPr>
          </a:lstStyle>
          <a:p>
            <a:r>
              <a:rPr lang="en-US" noProof="0"/>
              <a:t>Click icon to add picture</a:t>
            </a:r>
            <a:endParaRPr lang="en-US" noProof="0" dirty="0"/>
          </a:p>
        </p:txBody>
      </p:sp>
      <p:sp>
        <p:nvSpPr>
          <p:cNvPr id="23" name="Picture Placeholder 11">
            <a:extLst>
              <a:ext uri="{FF2B5EF4-FFF2-40B4-BE49-F238E27FC236}">
                <a16:creationId xmlns:a16="http://schemas.microsoft.com/office/drawing/2014/main" id="{7EF3BAF8-222C-4E67-B4CF-081E9C0720A7}"/>
              </a:ext>
            </a:extLst>
          </p:cNvPr>
          <p:cNvSpPr>
            <a:spLocks noGrp="1"/>
          </p:cNvSpPr>
          <p:nvPr>
            <p:ph type="pic" sz="quarter" idx="53"/>
          </p:nvPr>
        </p:nvSpPr>
        <p:spPr>
          <a:xfrm>
            <a:off x="9409913" y="851603"/>
            <a:ext cx="1938528" cy="393192"/>
          </a:xfrm>
          <a:prstGeom prst="roundRect">
            <a:avLst/>
          </a:prstGeom>
        </p:spPr>
        <p:txBody>
          <a:bodyPr anchor="ctr" anchorCtr="0">
            <a:normAutofit/>
          </a:bodyPr>
          <a:lstStyle>
            <a:lvl1pPr marL="0" indent="0" algn="ctr">
              <a:buNone/>
              <a:defRPr sz="1600">
                <a:solidFill>
                  <a:schemeClr val="bg1"/>
                </a:solidFill>
              </a:defRPr>
            </a:lvl1pPr>
          </a:lstStyle>
          <a:p>
            <a:r>
              <a:rPr lang="en-US" noProof="0"/>
              <a:t>Click icon to add picture</a:t>
            </a:r>
            <a:endParaRPr lang="en-US" noProof="0" dirty="0"/>
          </a:p>
        </p:txBody>
      </p:sp>
    </p:spTree>
    <p:extLst>
      <p:ext uri="{BB962C8B-B14F-4D97-AF65-F5344CB8AC3E}">
        <p14:creationId xmlns:p14="http://schemas.microsoft.com/office/powerpoint/2010/main" val="31530309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F1442BA-C2B2-46FE-95B0-C15FF846CEAA}"/>
              </a:ext>
            </a:extLst>
          </p:cNvPr>
          <p:cNvSpPr/>
          <p:nvPr userDrawn="1"/>
        </p:nvSpPr>
        <p:spPr>
          <a:xfrm>
            <a:off x="0" y="0"/>
            <a:ext cx="12192000" cy="6858000"/>
          </a:xfrm>
          <a:prstGeom prst="rect">
            <a:avLst/>
          </a:prstGeom>
          <a:blipFill>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9" name="Rectangle 8">
            <a:extLst>
              <a:ext uri="{FF2B5EF4-FFF2-40B4-BE49-F238E27FC236}">
                <a16:creationId xmlns:a16="http://schemas.microsoft.com/office/drawing/2014/main" id="{16CD9829-C7D8-4164-BF7D-FD4B38C747F5}"/>
              </a:ext>
            </a:extLst>
          </p:cNvPr>
          <p:cNvSpPr/>
          <p:nvPr userDrawn="1"/>
        </p:nvSpPr>
        <p:spPr>
          <a:xfrm>
            <a:off x="0" y="0"/>
            <a:ext cx="12192000" cy="6858000"/>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6" name="Rectangle 5">
            <a:extLst>
              <a:ext uri="{FF2B5EF4-FFF2-40B4-BE49-F238E27FC236}">
                <a16:creationId xmlns:a16="http://schemas.microsoft.com/office/drawing/2014/main" id="{DD60033C-E502-4C97-87DB-99F01B55681B}"/>
              </a:ext>
            </a:extLst>
          </p:cNvPr>
          <p:cNvSpPr/>
          <p:nvPr userDrawn="1"/>
        </p:nvSpPr>
        <p:spPr>
          <a:xfrm>
            <a:off x="0" y="4498848"/>
            <a:ext cx="12192000" cy="235915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4B0B20C-63A0-49A1-A09F-99F86387E48E}"/>
              </a:ext>
            </a:extLst>
          </p:cNvPr>
          <p:cNvSpPr>
            <a:spLocks noGrp="1"/>
          </p:cNvSpPr>
          <p:nvPr>
            <p:ph type="title"/>
          </p:nvPr>
        </p:nvSpPr>
        <p:spPr>
          <a:xfrm>
            <a:off x="3467100" y="5349048"/>
            <a:ext cx="5257800" cy="552848"/>
          </a:xfrm>
        </p:spPr>
        <p:txBody>
          <a:bodyPr lIns="0" tIns="0" rIns="0" bIns="0" anchor="b" anchorCtr="0"/>
          <a:lstStyle>
            <a:lvl1pPr algn="ctr">
              <a:defRPr/>
            </a:lvl1pPr>
          </a:lstStyle>
          <a:p>
            <a:r>
              <a:rPr lang="en-US" noProof="0"/>
              <a:t>Click to edit Master title style</a:t>
            </a:r>
          </a:p>
        </p:txBody>
      </p:sp>
      <p:sp>
        <p:nvSpPr>
          <p:cNvPr id="3" name="Date Placeholder 2">
            <a:extLst>
              <a:ext uri="{FF2B5EF4-FFF2-40B4-BE49-F238E27FC236}">
                <a16:creationId xmlns:a16="http://schemas.microsoft.com/office/drawing/2014/main" id="{847A35AD-A6B0-4735-8919-A2B1FC60B311}"/>
              </a:ext>
            </a:extLst>
          </p:cNvPr>
          <p:cNvSpPr>
            <a:spLocks noGrp="1"/>
          </p:cNvSpPr>
          <p:nvPr>
            <p:ph type="dt" sz="half" idx="10"/>
          </p:nvPr>
        </p:nvSpPr>
        <p:spPr/>
        <p:txBody>
          <a:bodyPr/>
          <a:lstStyle/>
          <a:p>
            <a:fld id="{8490CABB-6376-4351-BA0C-322104FF72A1}" type="datetime1">
              <a:rPr lang="en-US" noProof="0" smtClean="0"/>
              <a:t>9/10/2024</a:t>
            </a:fld>
            <a:endParaRPr lang="en-US" noProof="0" dirty="0"/>
          </a:p>
        </p:txBody>
      </p:sp>
      <p:sp>
        <p:nvSpPr>
          <p:cNvPr id="4" name="Footer Placeholder 3">
            <a:extLst>
              <a:ext uri="{FF2B5EF4-FFF2-40B4-BE49-F238E27FC236}">
                <a16:creationId xmlns:a16="http://schemas.microsoft.com/office/drawing/2014/main" id="{084BB4B8-6523-4A06-BB13-F2DFA9ADC904}"/>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E6BF61A0-C10F-465A-995A-A16687B4BD2C}"/>
              </a:ext>
            </a:extLst>
          </p:cNvPr>
          <p:cNvSpPr>
            <a:spLocks noGrp="1"/>
          </p:cNvSpPr>
          <p:nvPr>
            <p:ph type="sldNum" sz="quarter" idx="12"/>
          </p:nvPr>
        </p:nvSpPr>
        <p:spPr/>
        <p:txBody>
          <a:bodyPr/>
          <a:lstStyle/>
          <a:p>
            <a:fld id="{4950F5D8-22E1-4015-8661-E5B1FD28C2DE}" type="slidenum">
              <a:rPr lang="en-US" noProof="0" smtClean="0"/>
              <a:t>‹#›</a:t>
            </a:fld>
            <a:endParaRPr lang="en-US" noProof="0" dirty="0"/>
          </a:p>
        </p:txBody>
      </p:sp>
      <p:sp>
        <p:nvSpPr>
          <p:cNvPr id="7" name="Picture Placeholder 11">
            <a:extLst>
              <a:ext uri="{FF2B5EF4-FFF2-40B4-BE49-F238E27FC236}">
                <a16:creationId xmlns:a16="http://schemas.microsoft.com/office/drawing/2014/main" id="{E705CC21-80AA-488E-B95D-0E00300A05CF}"/>
              </a:ext>
            </a:extLst>
          </p:cNvPr>
          <p:cNvSpPr>
            <a:spLocks noGrp="1"/>
          </p:cNvSpPr>
          <p:nvPr>
            <p:ph type="pic" sz="quarter" idx="13"/>
          </p:nvPr>
        </p:nvSpPr>
        <p:spPr>
          <a:xfrm>
            <a:off x="4902600" y="868645"/>
            <a:ext cx="2386800" cy="486000"/>
          </a:xfrm>
          <a:prstGeom prst="roundRect">
            <a:avLst/>
          </a:prstGeom>
        </p:spPr>
        <p:txBody>
          <a:bodyPr anchor="ctr" anchorCtr="0">
            <a:normAutofit/>
          </a:bodyPr>
          <a:lstStyle>
            <a:lvl1pPr marL="0" indent="0" algn="ctr">
              <a:buNone/>
              <a:defRPr sz="1600">
                <a:solidFill>
                  <a:schemeClr val="bg1"/>
                </a:solidFill>
              </a:defRPr>
            </a:lvl1pPr>
          </a:lstStyle>
          <a:p>
            <a:r>
              <a:rPr lang="en-US" noProof="0"/>
              <a:t>Click icon to add picture</a:t>
            </a:r>
            <a:endParaRPr lang="en-US" noProof="0" dirty="0"/>
          </a:p>
        </p:txBody>
      </p:sp>
    </p:spTree>
    <p:extLst>
      <p:ext uri="{BB962C8B-B14F-4D97-AF65-F5344CB8AC3E}">
        <p14:creationId xmlns:p14="http://schemas.microsoft.com/office/powerpoint/2010/main" val="15178982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ree Content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F1442BA-C2B2-46FE-95B0-C15FF846CEAA}"/>
              </a:ext>
            </a:extLst>
          </p:cNvPr>
          <p:cNvSpPr/>
          <p:nvPr userDrawn="1"/>
        </p:nvSpPr>
        <p:spPr>
          <a:xfrm>
            <a:off x="0" y="0"/>
            <a:ext cx="12192000" cy="68580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0" name="Rectangle 19">
            <a:extLst>
              <a:ext uri="{FF2B5EF4-FFF2-40B4-BE49-F238E27FC236}">
                <a16:creationId xmlns:a16="http://schemas.microsoft.com/office/drawing/2014/main" id="{2F7D7942-83AE-46FF-83B1-84835F486286}"/>
              </a:ext>
            </a:extLst>
          </p:cNvPr>
          <p:cNvSpPr/>
          <p:nvPr userDrawn="1"/>
        </p:nvSpPr>
        <p:spPr>
          <a:xfrm>
            <a:off x="0" y="0"/>
            <a:ext cx="12192000" cy="3172968"/>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6" name="Rectangle 5">
            <a:extLst>
              <a:ext uri="{FF2B5EF4-FFF2-40B4-BE49-F238E27FC236}">
                <a16:creationId xmlns:a16="http://schemas.microsoft.com/office/drawing/2014/main" id="{DD60033C-E502-4C97-87DB-99F01B55681B}"/>
              </a:ext>
            </a:extLst>
          </p:cNvPr>
          <p:cNvSpPr/>
          <p:nvPr userDrawn="1"/>
        </p:nvSpPr>
        <p:spPr>
          <a:xfrm>
            <a:off x="0" y="3172968"/>
            <a:ext cx="12192000" cy="3685032"/>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4B0B20C-63A0-49A1-A09F-99F86387E48E}"/>
              </a:ext>
            </a:extLst>
          </p:cNvPr>
          <p:cNvSpPr>
            <a:spLocks noGrp="1"/>
          </p:cNvSpPr>
          <p:nvPr>
            <p:ph type="title"/>
          </p:nvPr>
        </p:nvSpPr>
        <p:spPr>
          <a:xfrm>
            <a:off x="838200" y="805472"/>
            <a:ext cx="7599790" cy="552848"/>
          </a:xfrm>
        </p:spPr>
        <p:txBody>
          <a:bodyPr lIns="0" tIns="0" rIns="0" bIns="0" anchor="b" anchorCtr="0"/>
          <a:lstStyle/>
          <a:p>
            <a:r>
              <a:rPr lang="en-US" noProof="0"/>
              <a:t>Click to edit Master title style</a:t>
            </a:r>
          </a:p>
        </p:txBody>
      </p:sp>
      <p:sp>
        <p:nvSpPr>
          <p:cNvPr id="3" name="Date Placeholder 2">
            <a:extLst>
              <a:ext uri="{FF2B5EF4-FFF2-40B4-BE49-F238E27FC236}">
                <a16:creationId xmlns:a16="http://schemas.microsoft.com/office/drawing/2014/main" id="{847A35AD-A6B0-4735-8919-A2B1FC60B311}"/>
              </a:ext>
            </a:extLst>
          </p:cNvPr>
          <p:cNvSpPr>
            <a:spLocks noGrp="1"/>
          </p:cNvSpPr>
          <p:nvPr>
            <p:ph type="dt" sz="half" idx="10"/>
          </p:nvPr>
        </p:nvSpPr>
        <p:spPr/>
        <p:txBody>
          <a:bodyPr/>
          <a:lstStyle/>
          <a:p>
            <a:fld id="{8490CABB-6376-4351-BA0C-322104FF72A1}" type="datetime1">
              <a:rPr lang="en-US" noProof="0" smtClean="0"/>
              <a:t>9/10/2024</a:t>
            </a:fld>
            <a:endParaRPr lang="en-US" noProof="0" dirty="0"/>
          </a:p>
        </p:txBody>
      </p:sp>
      <p:sp>
        <p:nvSpPr>
          <p:cNvPr id="4" name="Footer Placeholder 3">
            <a:extLst>
              <a:ext uri="{FF2B5EF4-FFF2-40B4-BE49-F238E27FC236}">
                <a16:creationId xmlns:a16="http://schemas.microsoft.com/office/drawing/2014/main" id="{084BB4B8-6523-4A06-BB13-F2DFA9ADC904}"/>
              </a:ext>
            </a:extLst>
          </p:cNvPr>
          <p:cNvSpPr>
            <a:spLocks noGrp="1"/>
          </p:cNvSpPr>
          <p:nvPr>
            <p:ph type="ftr" sz="quarter" idx="11"/>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E6BF61A0-C10F-465A-995A-A16687B4BD2C}"/>
              </a:ext>
            </a:extLst>
          </p:cNvPr>
          <p:cNvSpPr>
            <a:spLocks noGrp="1"/>
          </p:cNvSpPr>
          <p:nvPr>
            <p:ph type="sldNum" sz="quarter" idx="12"/>
          </p:nvPr>
        </p:nvSpPr>
        <p:spPr/>
        <p:txBody>
          <a:bodyPr/>
          <a:lstStyle/>
          <a:p>
            <a:fld id="{4950F5D8-22E1-4015-8661-E5B1FD28C2DE}" type="slidenum">
              <a:rPr lang="en-US" noProof="0" smtClean="0"/>
              <a:t>‹#›</a:t>
            </a:fld>
            <a:endParaRPr lang="en-US" noProof="0" dirty="0"/>
          </a:p>
        </p:txBody>
      </p:sp>
      <p:sp>
        <p:nvSpPr>
          <p:cNvPr id="15" name="Text Placeholder 2">
            <a:extLst>
              <a:ext uri="{FF2B5EF4-FFF2-40B4-BE49-F238E27FC236}">
                <a16:creationId xmlns:a16="http://schemas.microsoft.com/office/drawing/2014/main" id="{FC1C00E5-E205-47D3-ACCC-BA3FDBF71013}"/>
              </a:ext>
            </a:extLst>
          </p:cNvPr>
          <p:cNvSpPr>
            <a:spLocks noGrp="1"/>
          </p:cNvSpPr>
          <p:nvPr>
            <p:ph type="body" idx="41" hasCustomPrompt="1"/>
          </p:nvPr>
        </p:nvSpPr>
        <p:spPr>
          <a:xfrm>
            <a:off x="836613" y="3565295"/>
            <a:ext cx="3044952" cy="334918"/>
          </a:xfrm>
        </p:spPr>
        <p:txBody>
          <a:bodyPr lIns="0" tIns="0" rIns="0" bIns="0" anchor="b">
            <a:normAutofit/>
          </a:bodyPr>
          <a:lstStyle>
            <a:lvl1pPr marL="0" indent="0">
              <a:buNone/>
              <a:defRPr sz="2200" b="1">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text</a:t>
            </a:r>
          </a:p>
        </p:txBody>
      </p:sp>
      <p:sp>
        <p:nvSpPr>
          <p:cNvPr id="16" name="Text Placeholder 11">
            <a:extLst>
              <a:ext uri="{FF2B5EF4-FFF2-40B4-BE49-F238E27FC236}">
                <a16:creationId xmlns:a16="http://schemas.microsoft.com/office/drawing/2014/main" id="{CC501F77-56D4-49F2-9772-EE01ACF5274B}"/>
              </a:ext>
            </a:extLst>
          </p:cNvPr>
          <p:cNvSpPr>
            <a:spLocks noGrp="1"/>
          </p:cNvSpPr>
          <p:nvPr>
            <p:ph type="body" sz="quarter" idx="42"/>
          </p:nvPr>
        </p:nvSpPr>
        <p:spPr>
          <a:xfrm>
            <a:off x="836613" y="3998511"/>
            <a:ext cx="3044952" cy="1725728"/>
          </a:xfrm>
        </p:spPr>
        <p:txBody>
          <a:bodyPr lIns="36000" tIns="0" rIns="0" bIns="0">
            <a:normAutofit/>
          </a:bodyPr>
          <a:lstStyle>
            <a:lvl1pPr marL="0" indent="0">
              <a:buClr>
                <a:schemeClr val="tx2"/>
              </a:buClr>
              <a:buSzPct val="125000"/>
              <a:buFont typeface="Wingdings" panose="05000000000000000000" pitchFamily="2" charset="2"/>
              <a:buNone/>
              <a:defRPr sz="1400" i="0">
                <a:solidFill>
                  <a:schemeClr val="bg1"/>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17" name="Text Placeholder 2">
            <a:extLst>
              <a:ext uri="{FF2B5EF4-FFF2-40B4-BE49-F238E27FC236}">
                <a16:creationId xmlns:a16="http://schemas.microsoft.com/office/drawing/2014/main" id="{FFB1E7A4-4985-48C1-B72F-4B1715915B45}"/>
              </a:ext>
            </a:extLst>
          </p:cNvPr>
          <p:cNvSpPr>
            <a:spLocks noGrp="1"/>
          </p:cNvSpPr>
          <p:nvPr>
            <p:ph type="body" idx="45" hasCustomPrompt="1"/>
          </p:nvPr>
        </p:nvSpPr>
        <p:spPr>
          <a:xfrm>
            <a:off x="4637302" y="3565295"/>
            <a:ext cx="3044952" cy="334918"/>
          </a:xfrm>
        </p:spPr>
        <p:txBody>
          <a:bodyPr lIns="0" tIns="0" rIns="0" bIns="0" anchor="b">
            <a:normAutofit/>
          </a:bodyPr>
          <a:lstStyle>
            <a:lvl1pPr marL="0" indent="0">
              <a:buNone/>
              <a:defRPr sz="2200" b="1">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text</a:t>
            </a:r>
          </a:p>
        </p:txBody>
      </p:sp>
      <p:sp>
        <p:nvSpPr>
          <p:cNvPr id="18" name="Text Placeholder 11">
            <a:extLst>
              <a:ext uri="{FF2B5EF4-FFF2-40B4-BE49-F238E27FC236}">
                <a16:creationId xmlns:a16="http://schemas.microsoft.com/office/drawing/2014/main" id="{13613D75-4050-4984-9168-DAD425D6D6AC}"/>
              </a:ext>
            </a:extLst>
          </p:cNvPr>
          <p:cNvSpPr>
            <a:spLocks noGrp="1"/>
          </p:cNvSpPr>
          <p:nvPr>
            <p:ph type="body" sz="quarter" idx="46"/>
          </p:nvPr>
        </p:nvSpPr>
        <p:spPr>
          <a:xfrm>
            <a:off x="4637302" y="3998511"/>
            <a:ext cx="3044952" cy="1725728"/>
          </a:xfrm>
        </p:spPr>
        <p:txBody>
          <a:bodyPr lIns="36000" tIns="0" rIns="0" bIns="0">
            <a:normAutofit/>
          </a:bodyPr>
          <a:lstStyle>
            <a:lvl1pPr marL="0" indent="0">
              <a:buClr>
                <a:schemeClr val="tx2"/>
              </a:buClr>
              <a:buSzPct val="125000"/>
              <a:buFont typeface="Wingdings" panose="05000000000000000000" pitchFamily="2" charset="2"/>
              <a:buNone/>
              <a:defRPr sz="1400" i="0">
                <a:solidFill>
                  <a:schemeClr val="bg1"/>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19" name="Text Placeholder 11">
            <a:extLst>
              <a:ext uri="{FF2B5EF4-FFF2-40B4-BE49-F238E27FC236}">
                <a16:creationId xmlns:a16="http://schemas.microsoft.com/office/drawing/2014/main" id="{6E425E0E-28A3-4830-99E8-D93E5B20E77C}"/>
              </a:ext>
            </a:extLst>
          </p:cNvPr>
          <p:cNvSpPr>
            <a:spLocks noGrp="1"/>
          </p:cNvSpPr>
          <p:nvPr>
            <p:ph type="body" sz="quarter" idx="47"/>
          </p:nvPr>
        </p:nvSpPr>
        <p:spPr>
          <a:xfrm>
            <a:off x="836613" y="1392449"/>
            <a:ext cx="8128799" cy="1234205"/>
          </a:xfrm>
        </p:spPr>
        <p:txBody>
          <a:bodyPr lIns="36000" tIns="0" rIns="0" bIns="0">
            <a:normAutofit/>
          </a:bodyPr>
          <a:lstStyle>
            <a:lvl1pPr marL="0" indent="0">
              <a:buClr>
                <a:schemeClr val="tx2"/>
              </a:buClr>
              <a:buSzPct val="125000"/>
              <a:buFont typeface="Wingdings" panose="05000000000000000000" pitchFamily="2" charset="2"/>
              <a:buNone/>
              <a:defRPr sz="1800" i="0">
                <a:solidFill>
                  <a:schemeClr val="tx2"/>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23" name="Text Placeholder 2">
            <a:extLst>
              <a:ext uri="{FF2B5EF4-FFF2-40B4-BE49-F238E27FC236}">
                <a16:creationId xmlns:a16="http://schemas.microsoft.com/office/drawing/2014/main" id="{04C738A8-00FA-480E-9730-8625B9F8CF66}"/>
              </a:ext>
            </a:extLst>
          </p:cNvPr>
          <p:cNvSpPr>
            <a:spLocks noGrp="1"/>
          </p:cNvSpPr>
          <p:nvPr>
            <p:ph type="body" idx="48" hasCustomPrompt="1"/>
          </p:nvPr>
        </p:nvSpPr>
        <p:spPr>
          <a:xfrm>
            <a:off x="8437990" y="3565295"/>
            <a:ext cx="3044952" cy="334918"/>
          </a:xfrm>
        </p:spPr>
        <p:txBody>
          <a:bodyPr lIns="0" tIns="0" rIns="0" bIns="0" anchor="b">
            <a:normAutofit/>
          </a:bodyPr>
          <a:lstStyle>
            <a:lvl1pPr marL="0" indent="0">
              <a:buNone/>
              <a:defRPr sz="2200" b="1">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text</a:t>
            </a:r>
          </a:p>
        </p:txBody>
      </p:sp>
      <p:sp>
        <p:nvSpPr>
          <p:cNvPr id="24" name="Text Placeholder 11">
            <a:extLst>
              <a:ext uri="{FF2B5EF4-FFF2-40B4-BE49-F238E27FC236}">
                <a16:creationId xmlns:a16="http://schemas.microsoft.com/office/drawing/2014/main" id="{A7347BFF-8FB8-4EF0-81EE-3A9E7C6F236F}"/>
              </a:ext>
            </a:extLst>
          </p:cNvPr>
          <p:cNvSpPr>
            <a:spLocks noGrp="1"/>
          </p:cNvSpPr>
          <p:nvPr>
            <p:ph type="body" sz="quarter" idx="49"/>
          </p:nvPr>
        </p:nvSpPr>
        <p:spPr>
          <a:xfrm>
            <a:off x="8437990" y="3998511"/>
            <a:ext cx="3044952" cy="1725728"/>
          </a:xfrm>
        </p:spPr>
        <p:txBody>
          <a:bodyPr lIns="36000" tIns="0" rIns="0" bIns="0">
            <a:normAutofit/>
          </a:bodyPr>
          <a:lstStyle>
            <a:lvl1pPr marL="0" indent="0">
              <a:buClr>
                <a:schemeClr val="tx2"/>
              </a:buClr>
              <a:buSzPct val="125000"/>
              <a:buFont typeface="Wingdings" panose="05000000000000000000" pitchFamily="2" charset="2"/>
              <a:buNone/>
              <a:defRPr sz="1400" i="0">
                <a:solidFill>
                  <a:schemeClr val="bg1"/>
                </a:solidFill>
              </a:defRPr>
            </a:lvl1pPr>
            <a:lvl2pPr marL="457200" indent="0">
              <a:buClr>
                <a:schemeClr val="tx2"/>
              </a:buClr>
              <a:buSzPct val="125000"/>
              <a:buFont typeface="Wingdings" panose="05000000000000000000" pitchFamily="2" charset="2"/>
              <a:buNone/>
              <a:defRPr sz="1200" i="1">
                <a:solidFill>
                  <a:schemeClr val="tx2"/>
                </a:solidFill>
              </a:defRPr>
            </a:lvl2pPr>
          </a:lstStyle>
          <a:p>
            <a:pPr lvl="0"/>
            <a:r>
              <a:rPr lang="en-US" noProof="0"/>
              <a:t>Click to edit Master text styles</a:t>
            </a:r>
          </a:p>
        </p:txBody>
      </p:sp>
      <p:sp>
        <p:nvSpPr>
          <p:cNvPr id="21" name="Picture Placeholder 11">
            <a:extLst>
              <a:ext uri="{FF2B5EF4-FFF2-40B4-BE49-F238E27FC236}">
                <a16:creationId xmlns:a16="http://schemas.microsoft.com/office/drawing/2014/main" id="{7555D5F3-897A-4180-AC97-B866E5BBB2EF}"/>
              </a:ext>
            </a:extLst>
          </p:cNvPr>
          <p:cNvSpPr>
            <a:spLocks noGrp="1"/>
          </p:cNvSpPr>
          <p:nvPr>
            <p:ph type="pic" sz="quarter" idx="50"/>
          </p:nvPr>
        </p:nvSpPr>
        <p:spPr>
          <a:xfrm>
            <a:off x="9441997" y="851603"/>
            <a:ext cx="1938528" cy="393192"/>
          </a:xfrm>
          <a:prstGeom prst="roundRect">
            <a:avLst/>
          </a:prstGeom>
        </p:spPr>
        <p:txBody>
          <a:bodyPr anchor="ctr" anchorCtr="0">
            <a:normAutofit/>
          </a:bodyPr>
          <a:lstStyle>
            <a:lvl1pPr marL="0" indent="0" algn="ctr">
              <a:buNone/>
              <a:defRPr sz="1600">
                <a:solidFill>
                  <a:schemeClr val="bg1"/>
                </a:solidFill>
              </a:defRPr>
            </a:lvl1pPr>
          </a:lstStyle>
          <a:p>
            <a:r>
              <a:rPr lang="en-US" noProof="0"/>
              <a:t>Click icon to add picture</a:t>
            </a:r>
            <a:endParaRPr lang="en-US" noProof="0" dirty="0"/>
          </a:p>
        </p:txBody>
      </p:sp>
    </p:spTree>
    <p:extLst>
      <p:ext uri="{BB962C8B-B14F-4D97-AF65-F5344CB8AC3E}">
        <p14:creationId xmlns:p14="http://schemas.microsoft.com/office/powerpoint/2010/main" val="412419998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5B0C71E-9398-4660-B728-2C20DF0CBE8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noProof="0"/>
              <a:t>Click to edit Master title style</a:t>
            </a:r>
          </a:p>
        </p:txBody>
      </p:sp>
      <p:sp>
        <p:nvSpPr>
          <p:cNvPr id="3" name="Text Placeholder 2">
            <a:extLst>
              <a:ext uri="{FF2B5EF4-FFF2-40B4-BE49-F238E27FC236}">
                <a16:creationId xmlns:a16="http://schemas.microsoft.com/office/drawing/2014/main" id="{02560D45-FD1B-48F7-BF6C-5EA65F9F42C7}"/>
              </a:ext>
            </a:extLst>
          </p:cNvPr>
          <p:cNvSpPr>
            <a:spLocks noGrp="1"/>
          </p:cNvSpPr>
          <p:nvPr>
            <p:ph type="body" idx="1"/>
          </p:nvPr>
        </p:nvSpPr>
        <p:spPr>
          <a:xfrm>
            <a:off x="838200" y="1825625"/>
            <a:ext cx="10515600" cy="3975568"/>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Date Placeholder 3">
            <a:extLst>
              <a:ext uri="{FF2B5EF4-FFF2-40B4-BE49-F238E27FC236}">
                <a16:creationId xmlns:a16="http://schemas.microsoft.com/office/drawing/2014/main" id="{A8D7305D-6746-4346-B610-8CE28B825AF9}"/>
              </a:ext>
            </a:extLst>
          </p:cNvPr>
          <p:cNvSpPr>
            <a:spLocks noGrp="1"/>
          </p:cNvSpPr>
          <p:nvPr>
            <p:ph type="dt" sz="half" idx="2"/>
          </p:nvPr>
        </p:nvSpPr>
        <p:spPr>
          <a:xfrm>
            <a:off x="8609013" y="5998474"/>
            <a:ext cx="2743200" cy="143149"/>
          </a:xfrm>
          <a:prstGeom prst="rect">
            <a:avLst/>
          </a:prstGeom>
        </p:spPr>
        <p:txBody>
          <a:bodyPr vert="horz" lIns="0" tIns="0" rIns="0" bIns="0" rtlCol="0" anchor="t" anchorCtr="0"/>
          <a:lstStyle>
            <a:lvl1pPr algn="r">
              <a:defRPr sz="1000">
                <a:solidFill>
                  <a:schemeClr val="bg1">
                    <a:lumMod val="85000"/>
                    <a:alpha val="60000"/>
                  </a:schemeClr>
                </a:solidFill>
              </a:defRPr>
            </a:lvl1pPr>
          </a:lstStyle>
          <a:p>
            <a:fld id="{DE8A4E7E-06A4-424E-83B2-0F5C45AFEB4E}" type="datetime1">
              <a:rPr lang="en-US" noProof="0" smtClean="0"/>
              <a:pPr/>
              <a:t>9/10/2024</a:t>
            </a:fld>
            <a:endParaRPr lang="en-US" noProof="0" dirty="0"/>
          </a:p>
        </p:txBody>
      </p:sp>
      <p:sp>
        <p:nvSpPr>
          <p:cNvPr id="5" name="Footer Placeholder 4">
            <a:extLst>
              <a:ext uri="{FF2B5EF4-FFF2-40B4-BE49-F238E27FC236}">
                <a16:creationId xmlns:a16="http://schemas.microsoft.com/office/drawing/2014/main" id="{DA1B3F55-6374-4C74-96AC-1EC34CFAA8B7}"/>
              </a:ext>
            </a:extLst>
          </p:cNvPr>
          <p:cNvSpPr>
            <a:spLocks noGrp="1"/>
          </p:cNvSpPr>
          <p:nvPr>
            <p:ph type="ftr" sz="quarter" idx="3"/>
          </p:nvPr>
        </p:nvSpPr>
        <p:spPr>
          <a:xfrm>
            <a:off x="7237413" y="6168551"/>
            <a:ext cx="4114800" cy="190327"/>
          </a:xfrm>
          <a:prstGeom prst="rect">
            <a:avLst/>
          </a:prstGeom>
        </p:spPr>
        <p:txBody>
          <a:bodyPr vert="horz" lIns="0" tIns="0" rIns="0" bIns="0" rtlCol="0" anchor="t" anchorCtr="0"/>
          <a:lstStyle>
            <a:lvl1pPr algn="r">
              <a:defRPr sz="1000">
                <a:solidFill>
                  <a:schemeClr val="bg1">
                    <a:lumMod val="85000"/>
                    <a:alpha val="60000"/>
                  </a:schemeClr>
                </a:solidFill>
              </a:defRPr>
            </a:lvl1pPr>
          </a:lstStyle>
          <a:p>
            <a:r>
              <a:rPr lang="en-US" noProof="0" dirty="0"/>
              <a:t>ADD A FOOTER</a:t>
            </a:r>
          </a:p>
        </p:txBody>
      </p:sp>
      <p:sp>
        <p:nvSpPr>
          <p:cNvPr id="6" name="Slide Number Placeholder 5">
            <a:extLst>
              <a:ext uri="{FF2B5EF4-FFF2-40B4-BE49-F238E27FC236}">
                <a16:creationId xmlns:a16="http://schemas.microsoft.com/office/drawing/2014/main" id="{869E6012-FDCC-451A-96F6-5645ABEB8D87}"/>
              </a:ext>
            </a:extLst>
          </p:cNvPr>
          <p:cNvSpPr>
            <a:spLocks noGrp="1"/>
          </p:cNvSpPr>
          <p:nvPr>
            <p:ph type="sldNum" sz="quarter" idx="4"/>
          </p:nvPr>
        </p:nvSpPr>
        <p:spPr>
          <a:xfrm>
            <a:off x="838200" y="6155851"/>
            <a:ext cx="457200" cy="184317"/>
          </a:xfrm>
          <a:prstGeom prst="rect">
            <a:avLst/>
          </a:prstGeom>
        </p:spPr>
        <p:txBody>
          <a:bodyPr vert="horz" lIns="0" tIns="0" rIns="0" bIns="0" rtlCol="0" anchor="b" anchorCtr="0"/>
          <a:lstStyle>
            <a:lvl1pPr algn="l">
              <a:defRPr sz="1000">
                <a:solidFill>
                  <a:schemeClr val="bg1">
                    <a:lumMod val="85000"/>
                    <a:alpha val="60000"/>
                  </a:schemeClr>
                </a:solidFill>
              </a:defRPr>
            </a:lvl1pPr>
          </a:lstStyle>
          <a:p>
            <a:fld id="{4950F5D8-22E1-4015-8661-E5B1FD28C2DE}" type="slidenum">
              <a:rPr lang="en-US" noProof="0" smtClean="0"/>
              <a:pPr/>
              <a:t>‹#›</a:t>
            </a:fld>
            <a:endParaRPr lang="en-US" noProof="0" dirty="0"/>
          </a:p>
        </p:txBody>
      </p:sp>
    </p:spTree>
    <p:extLst>
      <p:ext uri="{BB962C8B-B14F-4D97-AF65-F5344CB8AC3E}">
        <p14:creationId xmlns:p14="http://schemas.microsoft.com/office/powerpoint/2010/main" val="16404549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60" r:id="rId5"/>
    <p:sldLayoutId id="2147483654" r:id="rId6"/>
    <p:sldLayoutId id="2147483661" r:id="rId7"/>
    <p:sldLayoutId id="2147483662" r:id="rId8"/>
    <p:sldLayoutId id="2147483663" r:id="rId9"/>
    <p:sldLayoutId id="2147483664" r:id="rId10"/>
    <p:sldLayoutId id="2147483665" r:id="rId11"/>
    <p:sldLayoutId id="2147483667" r:id="rId12"/>
    <p:sldLayoutId id="2147483666" r:id="rId13"/>
    <p:sldLayoutId id="2147483668" r:id="rId14"/>
    <p:sldLayoutId id="2147483669" r:id="rId15"/>
    <p:sldLayoutId id="2147483670" r:id="rId16"/>
    <p:sldLayoutId id="2147483671" r:id="rId17"/>
    <p:sldLayoutId id="2147483672" r:id="rId18"/>
    <p:sldLayoutId id="2147483673" r:id="rId19"/>
    <p:sldLayoutId id="2147483674" r:id="rId20"/>
    <p:sldLayoutId id="2147483677" r:id="rId21"/>
    <p:sldLayoutId id="2147483676" r:id="rId22"/>
    <p:sldLayoutId id="2147483678" r:id="rId23"/>
    <p:sldLayoutId id="2147483679" r:id="rId24"/>
    <p:sldLayoutId id="2147483680" r:id="rId25"/>
    <p:sldLayoutId id="2147483681" r:id="rId26"/>
    <p:sldLayoutId id="2147483684" r:id="rId27"/>
    <p:sldLayoutId id="2147483685" r:id="rId28"/>
    <p:sldLayoutId id="2147483686" r:id="rId29"/>
    <p:sldLayoutId id="2147483687" r:id="rId30"/>
    <p:sldLayoutId id="2147483688" r:id="rId31"/>
    <p:sldLayoutId id="2147483691" r:id="rId32"/>
    <p:sldLayoutId id="2147483692" r:id="rId33"/>
    <p:sldLayoutId id="2147483689" r:id="rId34"/>
    <p:sldLayoutId id="2147483690" r:id="rId35"/>
    <p:sldLayoutId id="2147483655" r:id="rId36"/>
    <p:sldLayoutId id="2147483683" r:id="rId37"/>
  </p:sldLayoutIdLst>
  <p:hf hdr="0"/>
  <p:txStyles>
    <p:title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527" userDrawn="1">
          <p15:clr>
            <a:srgbClr val="F26B43"/>
          </p15:clr>
        </p15:guide>
        <p15:guide id="2" pos="7151" userDrawn="1">
          <p15:clr>
            <a:srgbClr val="F26B43"/>
          </p15:clr>
        </p15:guide>
        <p15:guide id="3" pos="529" userDrawn="1">
          <p15:clr>
            <a:srgbClr val="F26B43"/>
          </p15:clr>
        </p15:guide>
        <p15:guide id="4" orient="horz" pos="3793" userDrawn="1">
          <p15:clr>
            <a:srgbClr val="F26B43"/>
          </p15:clr>
        </p15:guide>
        <p15:guide id="5" pos="3840" userDrawn="1">
          <p15:clr>
            <a:srgbClr val="F26B43"/>
          </p15:clr>
        </p15:guide>
        <p15:guide id="6"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3.emf"/><Relationship Id="rId4" Type="http://schemas.openxmlformats.org/officeDocument/2006/relationships/oleObject" Target="../embeddings/oleObject1.bin"/></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3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7.xml"/><Relationship Id="rId4" Type="http://schemas.openxmlformats.org/officeDocument/2006/relationships/image" Target="../media/image25.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3.xml.rels><?xml version="1.0" encoding="UTF-8" standalone="yes"?>
<Relationships xmlns="http://schemas.openxmlformats.org/package/2006/relationships"><Relationship Id="rId2" Type="http://schemas.openxmlformats.org/officeDocument/2006/relationships/hyperlink" Target="https://drive.google.com/file/d/1p4Coegbsc_ejvV9YF1AWn690XRi-kY5d/view?usp=sharing" TargetMode="External"/><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21.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36ADA7-71A1-44A8-81BF-1B6CACFB7577}"/>
              </a:ext>
            </a:extLst>
          </p:cNvPr>
          <p:cNvSpPr>
            <a:spLocks noGrp="1"/>
          </p:cNvSpPr>
          <p:nvPr>
            <p:ph type="ctrTitle"/>
          </p:nvPr>
        </p:nvSpPr>
        <p:spPr>
          <a:xfrm>
            <a:off x="1343891" y="2551430"/>
            <a:ext cx="9504218" cy="1633085"/>
          </a:xfrm>
        </p:spPr>
        <p:txBody>
          <a:bodyPr>
            <a:normAutofit/>
          </a:bodyPr>
          <a:lstStyle/>
          <a:p>
            <a:r>
              <a:rPr lang="en-US" dirty="0"/>
              <a:t>Pendidikan </a:t>
            </a:r>
            <a:r>
              <a:rPr lang="en-US" dirty="0" err="1"/>
              <a:t>Jasmani</a:t>
            </a:r>
            <a:r>
              <a:rPr lang="en-US" dirty="0"/>
              <a:t>, </a:t>
            </a:r>
            <a:r>
              <a:rPr lang="en-US" dirty="0" err="1"/>
              <a:t>Olahraga</a:t>
            </a:r>
            <a:r>
              <a:rPr lang="en-US" dirty="0"/>
              <a:t>, dan </a:t>
            </a:r>
            <a:r>
              <a:rPr lang="en-US" dirty="0" err="1"/>
              <a:t>Kesehatan</a:t>
            </a:r>
            <a:endParaRPr lang="ru-RU" dirty="0"/>
          </a:p>
        </p:txBody>
      </p:sp>
      <p:sp>
        <p:nvSpPr>
          <p:cNvPr id="3" name="Subtitle 2">
            <a:extLst>
              <a:ext uri="{FF2B5EF4-FFF2-40B4-BE49-F238E27FC236}">
                <a16:creationId xmlns:a16="http://schemas.microsoft.com/office/drawing/2014/main" id="{977C4633-7458-4F99-83F4-CB5107BC263B}"/>
              </a:ext>
            </a:extLst>
          </p:cNvPr>
          <p:cNvSpPr>
            <a:spLocks noGrp="1"/>
          </p:cNvSpPr>
          <p:nvPr>
            <p:ph type="subTitle" idx="1"/>
          </p:nvPr>
        </p:nvSpPr>
        <p:spPr/>
        <p:txBody>
          <a:bodyPr/>
          <a:lstStyle/>
          <a:p>
            <a:r>
              <a:rPr lang="en-US" dirty="0"/>
              <a:t>Hendra Mashuri</a:t>
            </a:r>
            <a:endParaRPr lang="ru-RU" dirty="0"/>
          </a:p>
        </p:txBody>
      </p:sp>
    </p:spTree>
    <p:extLst>
      <p:ext uri="{BB962C8B-B14F-4D97-AF65-F5344CB8AC3E}">
        <p14:creationId xmlns:p14="http://schemas.microsoft.com/office/powerpoint/2010/main" val="9922628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5">
            <a:extLst>
              <a:ext uri="{FF2B5EF4-FFF2-40B4-BE49-F238E27FC236}">
                <a16:creationId xmlns:a16="http://schemas.microsoft.com/office/drawing/2014/main" id="{73E2BBA1-0534-4FB1-89FA-B5E1DD0C8261}"/>
              </a:ext>
            </a:extLst>
          </p:cNvPr>
          <p:cNvSpPr>
            <a:spLocks noGrp="1"/>
          </p:cNvSpPr>
          <p:nvPr>
            <p:ph type="title"/>
          </p:nvPr>
        </p:nvSpPr>
        <p:spPr>
          <a:xfrm>
            <a:off x="790073" y="1190483"/>
            <a:ext cx="7081434" cy="552848"/>
          </a:xfrm>
        </p:spPr>
        <p:txBody>
          <a:bodyPr/>
          <a:lstStyle/>
          <a:p>
            <a:r>
              <a:rPr lang="en-US" dirty="0"/>
              <a:t>EPISTEMOLOGI PJOK</a:t>
            </a:r>
            <a:endParaRPr lang="id-ID" dirty="0"/>
          </a:p>
        </p:txBody>
      </p:sp>
      <p:sp>
        <p:nvSpPr>
          <p:cNvPr id="24" name="Text Placeholder 8">
            <a:extLst>
              <a:ext uri="{FF2B5EF4-FFF2-40B4-BE49-F238E27FC236}">
                <a16:creationId xmlns:a16="http://schemas.microsoft.com/office/drawing/2014/main" id="{5E9E0CD5-5491-47EB-AA26-1D267726E474}"/>
              </a:ext>
            </a:extLst>
          </p:cNvPr>
          <p:cNvSpPr txBox="1">
            <a:spLocks/>
          </p:cNvSpPr>
          <p:nvPr/>
        </p:nvSpPr>
        <p:spPr>
          <a:xfrm>
            <a:off x="790073" y="1743331"/>
            <a:ext cx="2941303" cy="34009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D" sz="2000" dirty="0" err="1"/>
              <a:t>Bagaimana</a:t>
            </a:r>
            <a:r>
              <a:rPr lang="en-ID" sz="2000" dirty="0"/>
              <a:t> PJOK </a:t>
            </a:r>
            <a:r>
              <a:rPr lang="en-ID" sz="2000" dirty="0" err="1"/>
              <a:t>itu</a:t>
            </a:r>
            <a:r>
              <a:rPr lang="en-ID" sz="2000" dirty="0"/>
              <a:t>?</a:t>
            </a:r>
            <a:endParaRPr lang="id-ID" sz="2000" dirty="0"/>
          </a:p>
        </p:txBody>
      </p:sp>
      <p:sp>
        <p:nvSpPr>
          <p:cNvPr id="25" name="Text Placeholder 7">
            <a:extLst>
              <a:ext uri="{FF2B5EF4-FFF2-40B4-BE49-F238E27FC236}">
                <a16:creationId xmlns:a16="http://schemas.microsoft.com/office/drawing/2014/main" id="{462F3FDE-10B9-40AD-904F-09BA07D023B6}"/>
              </a:ext>
            </a:extLst>
          </p:cNvPr>
          <p:cNvSpPr txBox="1">
            <a:spLocks/>
          </p:cNvSpPr>
          <p:nvPr/>
        </p:nvSpPr>
        <p:spPr>
          <a:xfrm>
            <a:off x="838200" y="2636276"/>
            <a:ext cx="10014284" cy="3715793"/>
          </a:xfrm>
          <a:prstGeom prst="rect">
            <a:avLst/>
          </a:prstGeom>
        </p:spPr>
        <p:txBody>
          <a:bodyPr vert="horz" lIns="36000" tIns="0" rIns="0" bIns="0" rtlCol="0">
            <a:normAutofit/>
          </a:bodyPr>
          <a:lstStyle>
            <a:lvl1pPr marL="0" indent="0" algn="l" defTabSz="914400" rtl="0" eaLnBrk="1" latinLnBrk="0" hangingPunct="1">
              <a:lnSpc>
                <a:spcPct val="90000"/>
              </a:lnSpc>
              <a:spcBef>
                <a:spcPts val="1000"/>
              </a:spcBef>
              <a:buClr>
                <a:schemeClr val="tx2"/>
              </a:buClr>
              <a:buSzPct val="125000"/>
              <a:buFont typeface="Wingdings" panose="05000000000000000000" pitchFamily="2" charset="2"/>
              <a:buNone/>
              <a:defRPr sz="1400" b="0" i="0" kern="1200">
                <a:solidFill>
                  <a:schemeClr val="bg1"/>
                </a:solidFill>
                <a:latin typeface="+mn-lt"/>
                <a:ea typeface="+mn-ea"/>
                <a:cs typeface="+mn-cs"/>
              </a:defRPr>
            </a:lvl1pPr>
            <a:lvl2pPr marL="457200" indent="0" algn="l" defTabSz="914400" rtl="0" eaLnBrk="1" latinLnBrk="0" hangingPunct="1">
              <a:lnSpc>
                <a:spcPct val="90000"/>
              </a:lnSpc>
              <a:spcBef>
                <a:spcPts val="500"/>
              </a:spcBef>
              <a:buClr>
                <a:schemeClr val="tx2"/>
              </a:buClr>
              <a:buSzPct val="125000"/>
              <a:buFont typeface="Wingdings" panose="05000000000000000000" pitchFamily="2" charset="2"/>
              <a:buNone/>
              <a:defRPr sz="1200" i="1"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buFont typeface="Arial" panose="020B0604020202020204" pitchFamily="34" charset="0"/>
              <a:buChar char="•"/>
            </a:pPr>
            <a:r>
              <a:rPr lang="en-ID" sz="2800" dirty="0"/>
              <a:t>Pendidikan yang </a:t>
            </a:r>
            <a:r>
              <a:rPr lang="id-ID" sz="2800" dirty="0"/>
              <a:t>menggunakan aktifitas fisik berupa olahraga sebagai dasar gerak</a:t>
            </a:r>
            <a:r>
              <a:rPr lang="en-ID" sz="2800" dirty="0"/>
              <a:t>.</a:t>
            </a:r>
          </a:p>
          <a:p>
            <a:pPr marL="457200" indent="-457200">
              <a:buFont typeface="Arial" panose="020B0604020202020204" pitchFamily="34" charset="0"/>
              <a:buChar char="•"/>
            </a:pPr>
            <a:r>
              <a:rPr lang="id-ID" sz="2800" dirty="0"/>
              <a:t>Aktifitas gerak dilandasi oleh “</a:t>
            </a:r>
            <a:r>
              <a:rPr lang="id-ID" sz="2800" i="1" dirty="0"/>
              <a:t>human</a:t>
            </a:r>
            <a:r>
              <a:rPr lang="id-ID" sz="2800" dirty="0"/>
              <a:t> </a:t>
            </a:r>
            <a:r>
              <a:rPr lang="id-ID" sz="2800" i="1" dirty="0"/>
              <a:t>movement</a:t>
            </a:r>
            <a:r>
              <a:rPr lang="id-ID" sz="2800" dirty="0"/>
              <a:t>” yaitu gerak insani atau gerak manusia (Sumaryanto, 2012).</a:t>
            </a:r>
            <a:endParaRPr lang="en-ID" sz="2800" dirty="0"/>
          </a:p>
          <a:p>
            <a:pPr marL="457200" indent="-457200">
              <a:buFont typeface="Arial" panose="020B0604020202020204" pitchFamily="34" charset="0"/>
              <a:buChar char="•"/>
            </a:pPr>
            <a:r>
              <a:rPr lang="en-ID" sz="2800" dirty="0"/>
              <a:t>PJOK </a:t>
            </a:r>
            <a:r>
              <a:rPr lang="id-ID" sz="2800" dirty="0"/>
              <a:t>mempunyai akar keilmuan bersifat humaniora, ilmu pengetahuan alam, dan ilmu pengetahuan sosial. Akar keilmuan tersebut dikaji dalam teori olahraga, belajar gerak, ilmu gerak, teori bermain, dan teori instruksi.</a:t>
            </a:r>
          </a:p>
        </p:txBody>
      </p:sp>
    </p:spTree>
    <p:extLst>
      <p:ext uri="{BB962C8B-B14F-4D97-AF65-F5344CB8AC3E}">
        <p14:creationId xmlns:p14="http://schemas.microsoft.com/office/powerpoint/2010/main" val="35619180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5">
            <a:extLst>
              <a:ext uri="{FF2B5EF4-FFF2-40B4-BE49-F238E27FC236}">
                <a16:creationId xmlns:a16="http://schemas.microsoft.com/office/drawing/2014/main" id="{73E2BBA1-0534-4FB1-89FA-B5E1DD0C8261}"/>
              </a:ext>
            </a:extLst>
          </p:cNvPr>
          <p:cNvSpPr>
            <a:spLocks noGrp="1"/>
          </p:cNvSpPr>
          <p:nvPr>
            <p:ph type="title"/>
          </p:nvPr>
        </p:nvSpPr>
        <p:spPr>
          <a:xfrm>
            <a:off x="790073" y="1190483"/>
            <a:ext cx="7081434" cy="552848"/>
          </a:xfrm>
        </p:spPr>
        <p:txBody>
          <a:bodyPr/>
          <a:lstStyle/>
          <a:p>
            <a:r>
              <a:rPr lang="en-US" dirty="0"/>
              <a:t>EPISTEMOLOGI PJOK</a:t>
            </a:r>
            <a:endParaRPr lang="id-ID" dirty="0"/>
          </a:p>
        </p:txBody>
      </p:sp>
      <p:sp>
        <p:nvSpPr>
          <p:cNvPr id="24" name="Text Placeholder 8">
            <a:extLst>
              <a:ext uri="{FF2B5EF4-FFF2-40B4-BE49-F238E27FC236}">
                <a16:creationId xmlns:a16="http://schemas.microsoft.com/office/drawing/2014/main" id="{5E9E0CD5-5491-47EB-AA26-1D267726E474}"/>
              </a:ext>
            </a:extLst>
          </p:cNvPr>
          <p:cNvSpPr txBox="1">
            <a:spLocks/>
          </p:cNvSpPr>
          <p:nvPr/>
        </p:nvSpPr>
        <p:spPr>
          <a:xfrm>
            <a:off x="790073" y="1743331"/>
            <a:ext cx="2941303" cy="34009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D" sz="2000" dirty="0" err="1"/>
              <a:t>Humaniora</a:t>
            </a:r>
            <a:endParaRPr lang="id-ID" sz="2000" dirty="0"/>
          </a:p>
        </p:txBody>
      </p:sp>
      <p:sp>
        <p:nvSpPr>
          <p:cNvPr id="25" name="Text Placeholder 7">
            <a:extLst>
              <a:ext uri="{FF2B5EF4-FFF2-40B4-BE49-F238E27FC236}">
                <a16:creationId xmlns:a16="http://schemas.microsoft.com/office/drawing/2014/main" id="{462F3FDE-10B9-40AD-904F-09BA07D023B6}"/>
              </a:ext>
            </a:extLst>
          </p:cNvPr>
          <p:cNvSpPr txBox="1">
            <a:spLocks/>
          </p:cNvSpPr>
          <p:nvPr/>
        </p:nvSpPr>
        <p:spPr>
          <a:xfrm>
            <a:off x="838200" y="2636276"/>
            <a:ext cx="10014284" cy="3715793"/>
          </a:xfrm>
          <a:prstGeom prst="rect">
            <a:avLst/>
          </a:prstGeom>
        </p:spPr>
        <p:txBody>
          <a:bodyPr vert="horz" lIns="36000" tIns="0" rIns="0" bIns="0" rtlCol="0">
            <a:normAutofit/>
          </a:bodyPr>
          <a:lstStyle>
            <a:lvl1pPr marL="0" indent="0" algn="l" defTabSz="914400" rtl="0" eaLnBrk="1" latinLnBrk="0" hangingPunct="1">
              <a:lnSpc>
                <a:spcPct val="90000"/>
              </a:lnSpc>
              <a:spcBef>
                <a:spcPts val="1000"/>
              </a:spcBef>
              <a:buClr>
                <a:schemeClr val="tx2"/>
              </a:buClr>
              <a:buSzPct val="125000"/>
              <a:buFont typeface="Wingdings" panose="05000000000000000000" pitchFamily="2" charset="2"/>
              <a:buNone/>
              <a:defRPr sz="1400" b="0" i="0" kern="1200">
                <a:solidFill>
                  <a:schemeClr val="bg1"/>
                </a:solidFill>
                <a:latin typeface="+mn-lt"/>
                <a:ea typeface="+mn-ea"/>
                <a:cs typeface="+mn-cs"/>
              </a:defRPr>
            </a:lvl1pPr>
            <a:lvl2pPr marL="457200" indent="0" algn="l" defTabSz="914400" rtl="0" eaLnBrk="1" latinLnBrk="0" hangingPunct="1">
              <a:lnSpc>
                <a:spcPct val="90000"/>
              </a:lnSpc>
              <a:spcBef>
                <a:spcPts val="500"/>
              </a:spcBef>
              <a:buClr>
                <a:schemeClr val="tx2"/>
              </a:buClr>
              <a:buSzPct val="125000"/>
              <a:buFont typeface="Wingdings" panose="05000000000000000000" pitchFamily="2" charset="2"/>
              <a:buNone/>
              <a:defRPr sz="1200" i="1"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buFont typeface="Arial" panose="020B0604020202020204" pitchFamily="34" charset="0"/>
              <a:buChar char="•"/>
            </a:pPr>
            <a:r>
              <a:rPr lang="id-ID" sz="2800" dirty="0"/>
              <a:t>Humaniora merupakan ilmu-ilmu pengetahuan yang bertujuan membuat manusia lebih manusiawi, dalam arti membuat manusia lebih berbudaya.</a:t>
            </a:r>
            <a:endParaRPr lang="en-US" sz="2800" dirty="0"/>
          </a:p>
          <a:p>
            <a:pPr marL="457200" indent="-457200">
              <a:buFont typeface="Arial" panose="020B0604020202020204" pitchFamily="34" charset="0"/>
              <a:buChar char="•"/>
            </a:pPr>
            <a:r>
              <a:rPr lang="en-ID" sz="2800" dirty="0"/>
              <a:t>PJOK </a:t>
            </a:r>
            <a:r>
              <a:rPr lang="id-ID" sz="2800" dirty="0"/>
              <a:t>membuat manusia menjadi lebih manusiawi dengan ilmu teologi olahraga, filsafat pendidikan jasmani dan olahraga, hukum gerak olahraga, sejarah olahraga, bahasa gerak, kesustraan gerak, kesenian gerak, psikologi perilaku.</a:t>
            </a:r>
          </a:p>
        </p:txBody>
      </p:sp>
    </p:spTree>
    <p:extLst>
      <p:ext uri="{BB962C8B-B14F-4D97-AF65-F5344CB8AC3E}">
        <p14:creationId xmlns:p14="http://schemas.microsoft.com/office/powerpoint/2010/main" val="18024555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5">
            <a:extLst>
              <a:ext uri="{FF2B5EF4-FFF2-40B4-BE49-F238E27FC236}">
                <a16:creationId xmlns:a16="http://schemas.microsoft.com/office/drawing/2014/main" id="{73E2BBA1-0534-4FB1-89FA-B5E1DD0C8261}"/>
              </a:ext>
            </a:extLst>
          </p:cNvPr>
          <p:cNvSpPr>
            <a:spLocks noGrp="1"/>
          </p:cNvSpPr>
          <p:nvPr>
            <p:ph type="title"/>
          </p:nvPr>
        </p:nvSpPr>
        <p:spPr>
          <a:xfrm>
            <a:off x="790073" y="1190483"/>
            <a:ext cx="7081434" cy="552848"/>
          </a:xfrm>
        </p:spPr>
        <p:txBody>
          <a:bodyPr/>
          <a:lstStyle/>
          <a:p>
            <a:r>
              <a:rPr lang="en-US" dirty="0"/>
              <a:t>EPISTEMOLOGI PJOK</a:t>
            </a:r>
            <a:endParaRPr lang="id-ID" dirty="0"/>
          </a:p>
        </p:txBody>
      </p:sp>
      <p:sp>
        <p:nvSpPr>
          <p:cNvPr id="24" name="Text Placeholder 8">
            <a:extLst>
              <a:ext uri="{FF2B5EF4-FFF2-40B4-BE49-F238E27FC236}">
                <a16:creationId xmlns:a16="http://schemas.microsoft.com/office/drawing/2014/main" id="{5E9E0CD5-5491-47EB-AA26-1D267726E474}"/>
              </a:ext>
            </a:extLst>
          </p:cNvPr>
          <p:cNvSpPr txBox="1">
            <a:spLocks/>
          </p:cNvSpPr>
          <p:nvPr/>
        </p:nvSpPr>
        <p:spPr>
          <a:xfrm>
            <a:off x="790073" y="1743331"/>
            <a:ext cx="4720390" cy="32610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D" sz="2000" dirty="0" err="1"/>
              <a:t>Ilmu</a:t>
            </a:r>
            <a:r>
              <a:rPr lang="en-ID" sz="2000" dirty="0"/>
              <a:t> </a:t>
            </a:r>
            <a:r>
              <a:rPr lang="en-ID" sz="2000" dirty="0" err="1"/>
              <a:t>Pengetahuan</a:t>
            </a:r>
            <a:r>
              <a:rPr lang="en-ID" sz="2000" dirty="0"/>
              <a:t> </a:t>
            </a:r>
            <a:r>
              <a:rPr lang="en-ID" sz="2000" dirty="0" err="1"/>
              <a:t>Alam</a:t>
            </a:r>
            <a:r>
              <a:rPr lang="en-ID" sz="2000" dirty="0"/>
              <a:t> dan </a:t>
            </a:r>
            <a:r>
              <a:rPr lang="en-ID" sz="2000" dirty="0" err="1"/>
              <a:t>Sosial</a:t>
            </a:r>
            <a:endParaRPr lang="id-ID" sz="2000" dirty="0"/>
          </a:p>
        </p:txBody>
      </p:sp>
      <p:sp>
        <p:nvSpPr>
          <p:cNvPr id="25" name="Text Placeholder 7">
            <a:extLst>
              <a:ext uri="{FF2B5EF4-FFF2-40B4-BE49-F238E27FC236}">
                <a16:creationId xmlns:a16="http://schemas.microsoft.com/office/drawing/2014/main" id="{462F3FDE-10B9-40AD-904F-09BA07D023B6}"/>
              </a:ext>
            </a:extLst>
          </p:cNvPr>
          <p:cNvSpPr txBox="1">
            <a:spLocks/>
          </p:cNvSpPr>
          <p:nvPr/>
        </p:nvSpPr>
        <p:spPr>
          <a:xfrm>
            <a:off x="838200" y="2636276"/>
            <a:ext cx="10014284" cy="3715793"/>
          </a:xfrm>
          <a:prstGeom prst="rect">
            <a:avLst/>
          </a:prstGeom>
        </p:spPr>
        <p:txBody>
          <a:bodyPr vert="horz" lIns="36000" tIns="0" rIns="0" bIns="0" rtlCol="0">
            <a:normAutofit/>
          </a:bodyPr>
          <a:lstStyle>
            <a:lvl1pPr marL="0" indent="0" algn="l" defTabSz="914400" rtl="0" eaLnBrk="1" latinLnBrk="0" hangingPunct="1">
              <a:lnSpc>
                <a:spcPct val="90000"/>
              </a:lnSpc>
              <a:spcBef>
                <a:spcPts val="1000"/>
              </a:spcBef>
              <a:buClr>
                <a:schemeClr val="tx2"/>
              </a:buClr>
              <a:buSzPct val="125000"/>
              <a:buFont typeface="Wingdings" panose="05000000000000000000" pitchFamily="2" charset="2"/>
              <a:buNone/>
              <a:defRPr sz="1400" b="0" i="0" kern="1200">
                <a:solidFill>
                  <a:schemeClr val="bg1"/>
                </a:solidFill>
                <a:latin typeface="+mn-lt"/>
                <a:ea typeface="+mn-ea"/>
                <a:cs typeface="+mn-cs"/>
              </a:defRPr>
            </a:lvl1pPr>
            <a:lvl2pPr marL="457200" indent="0" algn="l" defTabSz="914400" rtl="0" eaLnBrk="1" latinLnBrk="0" hangingPunct="1">
              <a:lnSpc>
                <a:spcPct val="90000"/>
              </a:lnSpc>
              <a:spcBef>
                <a:spcPts val="500"/>
              </a:spcBef>
              <a:buClr>
                <a:schemeClr val="tx2"/>
              </a:buClr>
              <a:buSzPct val="125000"/>
              <a:buFont typeface="Wingdings" panose="05000000000000000000" pitchFamily="2" charset="2"/>
              <a:buNone/>
              <a:defRPr sz="1200" i="1"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buFont typeface="Arial" panose="020B0604020202020204" pitchFamily="34" charset="0"/>
              <a:buChar char="•"/>
            </a:pPr>
            <a:r>
              <a:rPr lang="id-ID" sz="2800" dirty="0"/>
              <a:t>Ilmu pengetahuan yang menggambarkan dan menunjukkan bagaimana peserta didik bergerak efektif dan efisien tanpa resiko yang besar.</a:t>
            </a:r>
            <a:endParaRPr lang="en-US" sz="2800" dirty="0"/>
          </a:p>
          <a:p>
            <a:pPr marL="457200" indent="-457200">
              <a:buFont typeface="Arial" panose="020B0604020202020204" pitchFamily="34" charset="0"/>
              <a:buChar char="•"/>
            </a:pPr>
            <a:r>
              <a:rPr lang="id-ID" sz="2800" dirty="0"/>
              <a:t>Sedangkan ilmu pengetahuan sosial sebagai dasar pembentukan manusia sebagai makhluk sosial.</a:t>
            </a:r>
          </a:p>
        </p:txBody>
      </p:sp>
    </p:spTree>
    <p:extLst>
      <p:ext uri="{BB962C8B-B14F-4D97-AF65-F5344CB8AC3E}">
        <p14:creationId xmlns:p14="http://schemas.microsoft.com/office/powerpoint/2010/main" val="12349069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5">
            <a:extLst>
              <a:ext uri="{FF2B5EF4-FFF2-40B4-BE49-F238E27FC236}">
                <a16:creationId xmlns:a16="http://schemas.microsoft.com/office/drawing/2014/main" id="{2F884D0C-C442-423A-8794-31FF026114C6}"/>
              </a:ext>
            </a:extLst>
          </p:cNvPr>
          <p:cNvSpPr>
            <a:spLocks noGrp="1"/>
          </p:cNvSpPr>
          <p:nvPr>
            <p:ph type="title"/>
          </p:nvPr>
        </p:nvSpPr>
        <p:spPr>
          <a:xfrm>
            <a:off x="677779" y="1864251"/>
            <a:ext cx="7081434" cy="552848"/>
          </a:xfrm>
        </p:spPr>
        <p:txBody>
          <a:bodyPr/>
          <a:lstStyle/>
          <a:p>
            <a:r>
              <a:rPr lang="en-US" dirty="0"/>
              <a:t>AKSIOLOGI PJOK</a:t>
            </a:r>
            <a:endParaRPr lang="id-ID" dirty="0"/>
          </a:p>
        </p:txBody>
      </p:sp>
      <p:sp>
        <p:nvSpPr>
          <p:cNvPr id="14" name="Text Placeholder 8">
            <a:extLst>
              <a:ext uri="{FF2B5EF4-FFF2-40B4-BE49-F238E27FC236}">
                <a16:creationId xmlns:a16="http://schemas.microsoft.com/office/drawing/2014/main" id="{6EDD0866-5E83-49F8-81C0-265BBBD781BC}"/>
              </a:ext>
            </a:extLst>
          </p:cNvPr>
          <p:cNvSpPr txBox="1">
            <a:spLocks/>
          </p:cNvSpPr>
          <p:nvPr/>
        </p:nvSpPr>
        <p:spPr>
          <a:xfrm>
            <a:off x="677779" y="2417099"/>
            <a:ext cx="4720390" cy="32610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D" sz="2000" dirty="0" err="1"/>
              <a:t>Apa</a:t>
            </a:r>
            <a:r>
              <a:rPr lang="en-ID" sz="2000" dirty="0"/>
              <a:t> </a:t>
            </a:r>
            <a:r>
              <a:rPr lang="en-ID" sz="2000" dirty="0" err="1"/>
              <a:t>manfaat</a:t>
            </a:r>
            <a:r>
              <a:rPr lang="en-ID" sz="2000" dirty="0"/>
              <a:t> PJOK?</a:t>
            </a:r>
            <a:endParaRPr lang="id-ID" sz="2000" dirty="0"/>
          </a:p>
        </p:txBody>
      </p:sp>
      <p:sp>
        <p:nvSpPr>
          <p:cNvPr id="15" name="Text Placeholder 7">
            <a:extLst>
              <a:ext uri="{FF2B5EF4-FFF2-40B4-BE49-F238E27FC236}">
                <a16:creationId xmlns:a16="http://schemas.microsoft.com/office/drawing/2014/main" id="{9F3D705B-025F-4E74-95D5-5137DD969901}"/>
              </a:ext>
            </a:extLst>
          </p:cNvPr>
          <p:cNvSpPr txBox="1">
            <a:spLocks/>
          </p:cNvSpPr>
          <p:nvPr/>
        </p:nvSpPr>
        <p:spPr>
          <a:xfrm>
            <a:off x="838200" y="3152274"/>
            <a:ext cx="10014284" cy="3199795"/>
          </a:xfrm>
          <a:prstGeom prst="rect">
            <a:avLst/>
          </a:prstGeom>
        </p:spPr>
        <p:txBody>
          <a:bodyPr vert="horz" lIns="36000" tIns="0" rIns="0" bIns="0" rtlCol="0">
            <a:normAutofit/>
          </a:bodyPr>
          <a:lstStyle>
            <a:lvl1pPr marL="0" indent="0" algn="l" defTabSz="914400" rtl="0" eaLnBrk="1" latinLnBrk="0" hangingPunct="1">
              <a:lnSpc>
                <a:spcPct val="90000"/>
              </a:lnSpc>
              <a:spcBef>
                <a:spcPts val="1000"/>
              </a:spcBef>
              <a:buClr>
                <a:schemeClr val="tx2"/>
              </a:buClr>
              <a:buSzPct val="125000"/>
              <a:buFont typeface="Wingdings" panose="05000000000000000000" pitchFamily="2" charset="2"/>
              <a:buNone/>
              <a:defRPr sz="1400" b="0" i="0" kern="1200">
                <a:solidFill>
                  <a:schemeClr val="bg1"/>
                </a:solidFill>
                <a:latin typeface="+mn-lt"/>
                <a:ea typeface="+mn-ea"/>
                <a:cs typeface="+mn-cs"/>
              </a:defRPr>
            </a:lvl1pPr>
            <a:lvl2pPr marL="457200" indent="0" algn="l" defTabSz="914400" rtl="0" eaLnBrk="1" latinLnBrk="0" hangingPunct="1">
              <a:lnSpc>
                <a:spcPct val="90000"/>
              </a:lnSpc>
              <a:spcBef>
                <a:spcPts val="500"/>
              </a:spcBef>
              <a:buClr>
                <a:schemeClr val="tx2"/>
              </a:buClr>
              <a:buSzPct val="125000"/>
              <a:buFont typeface="Wingdings" panose="05000000000000000000" pitchFamily="2" charset="2"/>
              <a:buNone/>
              <a:defRPr sz="1200" i="1"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buFont typeface="Arial" panose="020B0604020202020204" pitchFamily="34" charset="0"/>
              <a:buChar char="•"/>
            </a:pPr>
            <a:r>
              <a:rPr lang="en-US" sz="2800" dirty="0"/>
              <a:t>P</a:t>
            </a:r>
            <a:r>
              <a:rPr lang="en-ID" sz="2800" dirty="0"/>
              <a:t>JOK </a:t>
            </a:r>
            <a:r>
              <a:rPr lang="id-ID" sz="2800" dirty="0"/>
              <a:t>mempunyai manfaat yang nyata dalam pembentukan tubuh peserta didik serta kebugaran jasmani peserta didik</a:t>
            </a:r>
            <a:r>
              <a:rPr lang="en-US" sz="2800" dirty="0"/>
              <a:t>.</a:t>
            </a:r>
          </a:p>
          <a:p>
            <a:pPr marL="457200" indent="-457200">
              <a:buFont typeface="Arial" panose="020B0604020202020204" pitchFamily="34" charset="0"/>
              <a:buChar char="•"/>
            </a:pPr>
            <a:r>
              <a:rPr lang="id-ID" sz="2800" dirty="0"/>
              <a:t>dampak </a:t>
            </a:r>
            <a:r>
              <a:rPr lang="en-ID" sz="2800" dirty="0"/>
              <a:t>PJOK </a:t>
            </a:r>
            <a:r>
              <a:rPr lang="id-ID" sz="2800" dirty="0"/>
              <a:t>adalah tertanamnya nilai-nilai moral mulia olahraga ke dalam diri peserta didik</a:t>
            </a:r>
            <a:r>
              <a:rPr lang="en-US" sz="2800" dirty="0"/>
              <a:t> </a:t>
            </a:r>
            <a:r>
              <a:rPr lang="en-US" sz="2800" dirty="0" err="1"/>
              <a:t>yaitu</a:t>
            </a:r>
            <a:r>
              <a:rPr lang="id-ID" sz="2800" dirty="0"/>
              <a:t> </a:t>
            </a:r>
            <a:r>
              <a:rPr lang="id-ID" sz="2800" i="1" dirty="0"/>
              <a:t>respect</a:t>
            </a:r>
            <a:r>
              <a:rPr lang="id-ID" sz="2800" dirty="0"/>
              <a:t>, </a:t>
            </a:r>
            <a:r>
              <a:rPr lang="id-ID" sz="2800" i="1" dirty="0"/>
              <a:t>responsibility, caring</a:t>
            </a:r>
            <a:r>
              <a:rPr lang="id-ID" sz="2800" dirty="0"/>
              <a:t>, </a:t>
            </a:r>
            <a:r>
              <a:rPr lang="id-ID" sz="2800" i="1" dirty="0"/>
              <a:t>honesty</a:t>
            </a:r>
            <a:r>
              <a:rPr lang="id-ID" sz="2800" dirty="0"/>
              <a:t>, </a:t>
            </a:r>
            <a:r>
              <a:rPr lang="id-ID" sz="2800" i="1" dirty="0"/>
              <a:t>fairness</a:t>
            </a:r>
            <a:r>
              <a:rPr lang="id-ID" sz="2800" dirty="0"/>
              <a:t>, dan </a:t>
            </a:r>
            <a:r>
              <a:rPr lang="id-ID" sz="2800" i="1" dirty="0"/>
              <a:t>citizenship</a:t>
            </a:r>
            <a:r>
              <a:rPr lang="en-US" sz="2800" i="1" dirty="0"/>
              <a:t> (</a:t>
            </a:r>
            <a:r>
              <a:rPr lang="id-ID" sz="2800" dirty="0"/>
              <a:t>Maksum</a:t>
            </a:r>
            <a:r>
              <a:rPr lang="en-US" sz="2800" dirty="0"/>
              <a:t>, </a:t>
            </a:r>
            <a:r>
              <a:rPr lang="id-ID" sz="2800" dirty="0"/>
              <a:t>2009)</a:t>
            </a:r>
            <a:r>
              <a:rPr lang="en-US" sz="2800" dirty="0"/>
              <a:t>.</a:t>
            </a:r>
            <a:endParaRPr lang="id-ID" sz="2800" dirty="0"/>
          </a:p>
        </p:txBody>
      </p:sp>
    </p:spTree>
    <p:extLst>
      <p:ext uri="{BB962C8B-B14F-4D97-AF65-F5344CB8AC3E}">
        <p14:creationId xmlns:p14="http://schemas.microsoft.com/office/powerpoint/2010/main" val="33061240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5">
            <a:extLst>
              <a:ext uri="{FF2B5EF4-FFF2-40B4-BE49-F238E27FC236}">
                <a16:creationId xmlns:a16="http://schemas.microsoft.com/office/drawing/2014/main" id="{2F884D0C-C442-423A-8794-31FF026114C6}"/>
              </a:ext>
            </a:extLst>
          </p:cNvPr>
          <p:cNvSpPr>
            <a:spLocks noGrp="1"/>
          </p:cNvSpPr>
          <p:nvPr>
            <p:ph type="title"/>
          </p:nvPr>
        </p:nvSpPr>
        <p:spPr>
          <a:xfrm>
            <a:off x="677779" y="1864251"/>
            <a:ext cx="7081434" cy="552848"/>
          </a:xfrm>
        </p:spPr>
        <p:txBody>
          <a:bodyPr/>
          <a:lstStyle/>
          <a:p>
            <a:r>
              <a:rPr lang="en-US" dirty="0"/>
              <a:t>AKSIOLOGI PJOK</a:t>
            </a:r>
            <a:endParaRPr lang="id-ID" dirty="0"/>
          </a:p>
        </p:txBody>
      </p:sp>
      <p:sp>
        <p:nvSpPr>
          <p:cNvPr id="14" name="Text Placeholder 8">
            <a:extLst>
              <a:ext uri="{FF2B5EF4-FFF2-40B4-BE49-F238E27FC236}">
                <a16:creationId xmlns:a16="http://schemas.microsoft.com/office/drawing/2014/main" id="{6EDD0866-5E83-49F8-81C0-265BBBD781BC}"/>
              </a:ext>
            </a:extLst>
          </p:cNvPr>
          <p:cNvSpPr txBox="1">
            <a:spLocks/>
          </p:cNvSpPr>
          <p:nvPr/>
        </p:nvSpPr>
        <p:spPr>
          <a:xfrm>
            <a:off x="677779" y="2417099"/>
            <a:ext cx="4720390" cy="32610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D" sz="2000" dirty="0" err="1"/>
              <a:t>Apa</a:t>
            </a:r>
            <a:r>
              <a:rPr lang="en-ID" sz="2000" dirty="0"/>
              <a:t> </a:t>
            </a:r>
            <a:r>
              <a:rPr lang="en-ID" sz="2000" dirty="0" err="1"/>
              <a:t>manfaat</a:t>
            </a:r>
            <a:r>
              <a:rPr lang="en-ID" sz="2000" dirty="0"/>
              <a:t> PJOK?</a:t>
            </a:r>
            <a:endParaRPr lang="id-ID" sz="2000" dirty="0"/>
          </a:p>
        </p:txBody>
      </p:sp>
      <p:sp>
        <p:nvSpPr>
          <p:cNvPr id="15" name="Text Placeholder 7">
            <a:extLst>
              <a:ext uri="{FF2B5EF4-FFF2-40B4-BE49-F238E27FC236}">
                <a16:creationId xmlns:a16="http://schemas.microsoft.com/office/drawing/2014/main" id="{9F3D705B-025F-4E74-95D5-5137DD969901}"/>
              </a:ext>
            </a:extLst>
          </p:cNvPr>
          <p:cNvSpPr txBox="1">
            <a:spLocks/>
          </p:cNvSpPr>
          <p:nvPr/>
        </p:nvSpPr>
        <p:spPr>
          <a:xfrm>
            <a:off x="838200" y="3152274"/>
            <a:ext cx="10014284" cy="3199795"/>
          </a:xfrm>
          <a:prstGeom prst="rect">
            <a:avLst/>
          </a:prstGeom>
        </p:spPr>
        <p:txBody>
          <a:bodyPr vert="horz" lIns="36000" tIns="0" rIns="0" bIns="0" rtlCol="0">
            <a:normAutofit/>
          </a:bodyPr>
          <a:lstStyle>
            <a:lvl1pPr marL="0" indent="0" algn="l" defTabSz="914400" rtl="0" eaLnBrk="1" latinLnBrk="0" hangingPunct="1">
              <a:lnSpc>
                <a:spcPct val="90000"/>
              </a:lnSpc>
              <a:spcBef>
                <a:spcPts val="1000"/>
              </a:spcBef>
              <a:buClr>
                <a:schemeClr val="tx2"/>
              </a:buClr>
              <a:buSzPct val="125000"/>
              <a:buFont typeface="Wingdings" panose="05000000000000000000" pitchFamily="2" charset="2"/>
              <a:buNone/>
              <a:defRPr sz="1400" b="0" i="0" kern="1200">
                <a:solidFill>
                  <a:schemeClr val="bg1"/>
                </a:solidFill>
                <a:latin typeface="+mn-lt"/>
                <a:ea typeface="+mn-ea"/>
                <a:cs typeface="+mn-cs"/>
              </a:defRPr>
            </a:lvl1pPr>
            <a:lvl2pPr marL="457200" indent="0" algn="l" defTabSz="914400" rtl="0" eaLnBrk="1" latinLnBrk="0" hangingPunct="1">
              <a:lnSpc>
                <a:spcPct val="90000"/>
              </a:lnSpc>
              <a:spcBef>
                <a:spcPts val="500"/>
              </a:spcBef>
              <a:buClr>
                <a:schemeClr val="tx2"/>
              </a:buClr>
              <a:buSzPct val="125000"/>
              <a:buFont typeface="Wingdings" panose="05000000000000000000" pitchFamily="2" charset="2"/>
              <a:buNone/>
              <a:defRPr sz="1200" i="1"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buFont typeface="Arial" panose="020B0604020202020204" pitchFamily="34" charset="0"/>
              <a:buChar char="•"/>
            </a:pPr>
            <a:r>
              <a:rPr lang="id-ID" sz="2800" i="1" dirty="0"/>
              <a:t>Respect</a:t>
            </a:r>
            <a:r>
              <a:rPr lang="id-ID" sz="2800" dirty="0"/>
              <a:t> atau hormat adalah suatu sikap yang menaruh perhatian kepada orang lain dan memperlakukan secara hormat</a:t>
            </a:r>
            <a:r>
              <a:rPr lang="en-US" sz="2800" dirty="0"/>
              <a:t>.</a:t>
            </a:r>
          </a:p>
          <a:p>
            <a:pPr marL="457200" indent="-457200">
              <a:buFont typeface="Arial" panose="020B0604020202020204" pitchFamily="34" charset="0"/>
              <a:buChar char="•"/>
            </a:pPr>
            <a:r>
              <a:rPr lang="en-ID" sz="2800" i="1" dirty="0"/>
              <a:t>R</a:t>
            </a:r>
            <a:r>
              <a:rPr lang="id-ID" sz="2800" i="1" dirty="0"/>
              <a:t>esponsibility </a:t>
            </a:r>
            <a:r>
              <a:rPr lang="id-ID" sz="2800" dirty="0"/>
              <a:t>yang terdapat dalam </a:t>
            </a:r>
            <a:r>
              <a:rPr lang="en-ID" sz="2800" dirty="0"/>
              <a:t>PJOK </a:t>
            </a:r>
            <a:r>
              <a:rPr lang="id-ID" sz="2800" dirty="0"/>
              <a:t>adalah kesiapan diri menerima pelajaran dan bermain, disiplin dalam tugas gerak dan instruksi guru, dan kooperatif dengan sesama peserta didik.</a:t>
            </a:r>
            <a:endParaRPr lang="en-US" sz="2800" dirty="0"/>
          </a:p>
        </p:txBody>
      </p:sp>
    </p:spTree>
    <p:extLst>
      <p:ext uri="{BB962C8B-B14F-4D97-AF65-F5344CB8AC3E}">
        <p14:creationId xmlns:p14="http://schemas.microsoft.com/office/powerpoint/2010/main" val="36066744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5">
            <a:extLst>
              <a:ext uri="{FF2B5EF4-FFF2-40B4-BE49-F238E27FC236}">
                <a16:creationId xmlns:a16="http://schemas.microsoft.com/office/drawing/2014/main" id="{2F884D0C-C442-423A-8794-31FF026114C6}"/>
              </a:ext>
            </a:extLst>
          </p:cNvPr>
          <p:cNvSpPr>
            <a:spLocks noGrp="1"/>
          </p:cNvSpPr>
          <p:nvPr>
            <p:ph type="title"/>
          </p:nvPr>
        </p:nvSpPr>
        <p:spPr>
          <a:xfrm>
            <a:off x="677779" y="1864251"/>
            <a:ext cx="7081434" cy="552848"/>
          </a:xfrm>
        </p:spPr>
        <p:txBody>
          <a:bodyPr/>
          <a:lstStyle/>
          <a:p>
            <a:r>
              <a:rPr lang="en-US" dirty="0"/>
              <a:t>AKSIOLOGI PJOK</a:t>
            </a:r>
            <a:endParaRPr lang="id-ID" dirty="0"/>
          </a:p>
        </p:txBody>
      </p:sp>
      <p:sp>
        <p:nvSpPr>
          <p:cNvPr id="14" name="Text Placeholder 8">
            <a:extLst>
              <a:ext uri="{FF2B5EF4-FFF2-40B4-BE49-F238E27FC236}">
                <a16:creationId xmlns:a16="http://schemas.microsoft.com/office/drawing/2014/main" id="{6EDD0866-5E83-49F8-81C0-265BBBD781BC}"/>
              </a:ext>
            </a:extLst>
          </p:cNvPr>
          <p:cNvSpPr txBox="1">
            <a:spLocks/>
          </p:cNvSpPr>
          <p:nvPr/>
        </p:nvSpPr>
        <p:spPr>
          <a:xfrm>
            <a:off x="677779" y="2417099"/>
            <a:ext cx="4720390" cy="32610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D" sz="2000" dirty="0" err="1"/>
              <a:t>Apa</a:t>
            </a:r>
            <a:r>
              <a:rPr lang="en-ID" sz="2000" dirty="0"/>
              <a:t> </a:t>
            </a:r>
            <a:r>
              <a:rPr lang="en-ID" sz="2000" dirty="0" err="1"/>
              <a:t>manfaat</a:t>
            </a:r>
            <a:r>
              <a:rPr lang="en-ID" sz="2000" dirty="0"/>
              <a:t> PJOK?</a:t>
            </a:r>
            <a:endParaRPr lang="id-ID" sz="2000" dirty="0"/>
          </a:p>
        </p:txBody>
      </p:sp>
      <p:sp>
        <p:nvSpPr>
          <p:cNvPr id="15" name="Text Placeholder 7">
            <a:extLst>
              <a:ext uri="{FF2B5EF4-FFF2-40B4-BE49-F238E27FC236}">
                <a16:creationId xmlns:a16="http://schemas.microsoft.com/office/drawing/2014/main" id="{9F3D705B-025F-4E74-95D5-5137DD969901}"/>
              </a:ext>
            </a:extLst>
          </p:cNvPr>
          <p:cNvSpPr txBox="1">
            <a:spLocks/>
          </p:cNvSpPr>
          <p:nvPr/>
        </p:nvSpPr>
        <p:spPr>
          <a:xfrm>
            <a:off x="838200" y="3152274"/>
            <a:ext cx="10014284" cy="3199795"/>
          </a:xfrm>
          <a:prstGeom prst="rect">
            <a:avLst/>
          </a:prstGeom>
        </p:spPr>
        <p:txBody>
          <a:bodyPr vert="horz" lIns="36000" tIns="0" rIns="0" bIns="0" rtlCol="0">
            <a:normAutofit/>
          </a:bodyPr>
          <a:lstStyle>
            <a:lvl1pPr marL="0" indent="0" algn="l" defTabSz="914400" rtl="0" eaLnBrk="1" latinLnBrk="0" hangingPunct="1">
              <a:lnSpc>
                <a:spcPct val="90000"/>
              </a:lnSpc>
              <a:spcBef>
                <a:spcPts val="1000"/>
              </a:spcBef>
              <a:buClr>
                <a:schemeClr val="tx2"/>
              </a:buClr>
              <a:buSzPct val="125000"/>
              <a:buFont typeface="Wingdings" panose="05000000000000000000" pitchFamily="2" charset="2"/>
              <a:buNone/>
              <a:defRPr sz="1400" b="0" i="0" kern="1200">
                <a:solidFill>
                  <a:schemeClr val="bg1"/>
                </a:solidFill>
                <a:latin typeface="+mn-lt"/>
                <a:ea typeface="+mn-ea"/>
                <a:cs typeface="+mn-cs"/>
              </a:defRPr>
            </a:lvl1pPr>
            <a:lvl2pPr marL="457200" indent="0" algn="l" defTabSz="914400" rtl="0" eaLnBrk="1" latinLnBrk="0" hangingPunct="1">
              <a:lnSpc>
                <a:spcPct val="90000"/>
              </a:lnSpc>
              <a:spcBef>
                <a:spcPts val="500"/>
              </a:spcBef>
              <a:buClr>
                <a:schemeClr val="tx2"/>
              </a:buClr>
              <a:buSzPct val="125000"/>
              <a:buFont typeface="Wingdings" panose="05000000000000000000" pitchFamily="2" charset="2"/>
              <a:buNone/>
              <a:defRPr sz="1200" i="1"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buFont typeface="Arial" panose="020B0604020202020204" pitchFamily="34" charset="0"/>
              <a:buChar char="•"/>
            </a:pPr>
            <a:r>
              <a:rPr lang="en-US" sz="2800" i="1" dirty="0"/>
              <a:t>Caring</a:t>
            </a:r>
            <a:r>
              <a:rPr lang="en-US" sz="2800" dirty="0"/>
              <a:t>. </a:t>
            </a:r>
            <a:r>
              <a:rPr lang="id-ID" sz="2800" dirty="0"/>
              <a:t>Praktek yang terlihat dalam proses </a:t>
            </a:r>
            <a:r>
              <a:rPr lang="en-ID" sz="2800" dirty="0"/>
              <a:t>PJOK</a:t>
            </a:r>
            <a:r>
              <a:rPr lang="id-ID" sz="2800" dirty="0"/>
              <a:t> adalah membantu teman agar bermain baik, membantu teman yang bermasalah, murah pujian dan kikir kritik, dan bermain untuk tim.</a:t>
            </a:r>
            <a:endParaRPr lang="en-ID" sz="2800" dirty="0"/>
          </a:p>
          <a:p>
            <a:pPr marL="457200" indent="-457200">
              <a:buFont typeface="Arial" panose="020B0604020202020204" pitchFamily="34" charset="0"/>
              <a:buChar char="•"/>
            </a:pPr>
            <a:r>
              <a:rPr lang="en-ID" sz="2800" i="1" dirty="0"/>
              <a:t>H</a:t>
            </a:r>
            <a:r>
              <a:rPr lang="id-ID" sz="2800" i="1" dirty="0"/>
              <a:t>onesty</a:t>
            </a:r>
            <a:r>
              <a:rPr lang="en-US" sz="2800" dirty="0"/>
              <a:t>. </a:t>
            </a:r>
            <a:r>
              <a:rPr lang="id-ID" sz="2800" dirty="0"/>
              <a:t>Praktek yang terlihat dalam proses </a:t>
            </a:r>
            <a:r>
              <a:rPr lang="en-ID" sz="2800" dirty="0"/>
              <a:t>PJOK </a:t>
            </a:r>
            <a:r>
              <a:rPr lang="id-ID" sz="2800" dirty="0"/>
              <a:t>adalah patuh pada aturan main, loyal pada tim, dan mengakui kesalahan</a:t>
            </a:r>
            <a:r>
              <a:rPr lang="en-ID" sz="2800" dirty="0"/>
              <a:t>.</a:t>
            </a:r>
            <a:endParaRPr lang="en-US" sz="2800" dirty="0"/>
          </a:p>
        </p:txBody>
      </p:sp>
    </p:spTree>
    <p:extLst>
      <p:ext uri="{BB962C8B-B14F-4D97-AF65-F5344CB8AC3E}">
        <p14:creationId xmlns:p14="http://schemas.microsoft.com/office/powerpoint/2010/main" val="11702259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5">
            <a:extLst>
              <a:ext uri="{FF2B5EF4-FFF2-40B4-BE49-F238E27FC236}">
                <a16:creationId xmlns:a16="http://schemas.microsoft.com/office/drawing/2014/main" id="{2F884D0C-C442-423A-8794-31FF026114C6}"/>
              </a:ext>
            </a:extLst>
          </p:cNvPr>
          <p:cNvSpPr>
            <a:spLocks noGrp="1"/>
          </p:cNvSpPr>
          <p:nvPr>
            <p:ph type="title"/>
          </p:nvPr>
        </p:nvSpPr>
        <p:spPr>
          <a:xfrm>
            <a:off x="677779" y="1864251"/>
            <a:ext cx="7081434" cy="552848"/>
          </a:xfrm>
        </p:spPr>
        <p:txBody>
          <a:bodyPr/>
          <a:lstStyle/>
          <a:p>
            <a:r>
              <a:rPr lang="en-US" dirty="0"/>
              <a:t>AKSIOLOGI PJOK</a:t>
            </a:r>
            <a:endParaRPr lang="id-ID" dirty="0"/>
          </a:p>
        </p:txBody>
      </p:sp>
      <p:sp>
        <p:nvSpPr>
          <p:cNvPr id="14" name="Text Placeholder 8">
            <a:extLst>
              <a:ext uri="{FF2B5EF4-FFF2-40B4-BE49-F238E27FC236}">
                <a16:creationId xmlns:a16="http://schemas.microsoft.com/office/drawing/2014/main" id="{6EDD0866-5E83-49F8-81C0-265BBBD781BC}"/>
              </a:ext>
            </a:extLst>
          </p:cNvPr>
          <p:cNvSpPr txBox="1">
            <a:spLocks/>
          </p:cNvSpPr>
          <p:nvPr/>
        </p:nvSpPr>
        <p:spPr>
          <a:xfrm>
            <a:off x="677779" y="2417099"/>
            <a:ext cx="4720390" cy="32610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D" sz="2000" dirty="0" err="1"/>
              <a:t>Apa</a:t>
            </a:r>
            <a:r>
              <a:rPr lang="en-ID" sz="2000" dirty="0"/>
              <a:t> </a:t>
            </a:r>
            <a:r>
              <a:rPr lang="en-ID" sz="2000" dirty="0" err="1"/>
              <a:t>manfaat</a:t>
            </a:r>
            <a:r>
              <a:rPr lang="en-ID" sz="2000" dirty="0"/>
              <a:t> PJOK?</a:t>
            </a:r>
            <a:endParaRPr lang="id-ID" sz="2000" dirty="0"/>
          </a:p>
        </p:txBody>
      </p:sp>
      <p:sp>
        <p:nvSpPr>
          <p:cNvPr id="15" name="Text Placeholder 7">
            <a:extLst>
              <a:ext uri="{FF2B5EF4-FFF2-40B4-BE49-F238E27FC236}">
                <a16:creationId xmlns:a16="http://schemas.microsoft.com/office/drawing/2014/main" id="{9F3D705B-025F-4E74-95D5-5137DD969901}"/>
              </a:ext>
            </a:extLst>
          </p:cNvPr>
          <p:cNvSpPr txBox="1">
            <a:spLocks/>
          </p:cNvSpPr>
          <p:nvPr/>
        </p:nvSpPr>
        <p:spPr>
          <a:xfrm>
            <a:off x="838200" y="3152274"/>
            <a:ext cx="10014284" cy="3199795"/>
          </a:xfrm>
          <a:prstGeom prst="rect">
            <a:avLst/>
          </a:prstGeom>
        </p:spPr>
        <p:txBody>
          <a:bodyPr vert="horz" lIns="36000" tIns="0" rIns="0" bIns="0" rtlCol="0">
            <a:normAutofit/>
          </a:bodyPr>
          <a:lstStyle>
            <a:lvl1pPr marL="0" indent="0" algn="l" defTabSz="914400" rtl="0" eaLnBrk="1" latinLnBrk="0" hangingPunct="1">
              <a:lnSpc>
                <a:spcPct val="90000"/>
              </a:lnSpc>
              <a:spcBef>
                <a:spcPts val="1000"/>
              </a:spcBef>
              <a:buClr>
                <a:schemeClr val="tx2"/>
              </a:buClr>
              <a:buSzPct val="125000"/>
              <a:buFont typeface="Wingdings" panose="05000000000000000000" pitchFamily="2" charset="2"/>
              <a:buNone/>
              <a:defRPr sz="1400" b="0" i="0" kern="1200">
                <a:solidFill>
                  <a:schemeClr val="bg1"/>
                </a:solidFill>
                <a:latin typeface="+mn-lt"/>
                <a:ea typeface="+mn-ea"/>
                <a:cs typeface="+mn-cs"/>
              </a:defRPr>
            </a:lvl1pPr>
            <a:lvl2pPr marL="457200" indent="0" algn="l" defTabSz="914400" rtl="0" eaLnBrk="1" latinLnBrk="0" hangingPunct="1">
              <a:lnSpc>
                <a:spcPct val="90000"/>
              </a:lnSpc>
              <a:spcBef>
                <a:spcPts val="500"/>
              </a:spcBef>
              <a:buClr>
                <a:schemeClr val="tx2"/>
              </a:buClr>
              <a:buSzPct val="125000"/>
              <a:buFont typeface="Wingdings" panose="05000000000000000000" pitchFamily="2" charset="2"/>
              <a:buNone/>
              <a:defRPr sz="1200" i="1"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buFont typeface="Arial" panose="020B0604020202020204" pitchFamily="34" charset="0"/>
              <a:buChar char="•"/>
            </a:pPr>
            <a:r>
              <a:rPr lang="en-US" sz="2800" i="1" dirty="0"/>
              <a:t>Fairness</a:t>
            </a:r>
            <a:r>
              <a:rPr lang="en-US" sz="2800" dirty="0"/>
              <a:t>. </a:t>
            </a:r>
            <a:r>
              <a:rPr lang="id-ID" sz="2800" dirty="0"/>
              <a:t>Praktek dalam proses </a:t>
            </a:r>
            <a:r>
              <a:rPr lang="en-ID" sz="2800" dirty="0"/>
              <a:t>PJOK </a:t>
            </a:r>
            <a:r>
              <a:rPr lang="id-ID" sz="2800" dirty="0"/>
              <a:t>adalah adil pada semua teman termasuk yang berbeda dan memberikan kesempatan kepada pemain lain</a:t>
            </a:r>
            <a:r>
              <a:rPr lang="en-US" sz="2800" dirty="0"/>
              <a:t>.</a:t>
            </a:r>
          </a:p>
          <a:p>
            <a:pPr marL="457200" indent="-457200">
              <a:buFont typeface="Arial" panose="020B0604020202020204" pitchFamily="34" charset="0"/>
              <a:buChar char="•"/>
            </a:pPr>
            <a:r>
              <a:rPr lang="en-ID" sz="2800" i="1" dirty="0"/>
              <a:t>C</a:t>
            </a:r>
            <a:r>
              <a:rPr lang="id-ID" sz="2800" i="1" dirty="0"/>
              <a:t>itizenship</a:t>
            </a:r>
            <a:r>
              <a:rPr lang="en-US" sz="2800" dirty="0"/>
              <a:t>. </a:t>
            </a:r>
            <a:r>
              <a:rPr lang="id-ID" sz="2800" dirty="0"/>
              <a:t>Praktek dalam proses </a:t>
            </a:r>
            <a:r>
              <a:rPr lang="en-ID" sz="2800" dirty="0"/>
              <a:t>PJOK</a:t>
            </a:r>
            <a:r>
              <a:rPr lang="id-ID" sz="2800" dirty="0"/>
              <a:t> adalah selalu berusaha menjadi contoh/model gerak bagi teman, mendorong perilaku baik, dan berusaha meraih keunggulan</a:t>
            </a:r>
            <a:r>
              <a:rPr lang="en-ID" sz="2800" dirty="0"/>
              <a:t>.</a:t>
            </a:r>
            <a:endParaRPr lang="id-ID" sz="2800" dirty="0"/>
          </a:p>
        </p:txBody>
      </p:sp>
    </p:spTree>
    <p:extLst>
      <p:ext uri="{BB962C8B-B14F-4D97-AF65-F5344CB8AC3E}">
        <p14:creationId xmlns:p14="http://schemas.microsoft.com/office/powerpoint/2010/main" val="17721168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5">
            <a:extLst>
              <a:ext uri="{FF2B5EF4-FFF2-40B4-BE49-F238E27FC236}">
                <a16:creationId xmlns:a16="http://schemas.microsoft.com/office/drawing/2014/main" id="{BB5E4012-4BAD-4EE5-8FE8-638B4FE15EB2}"/>
              </a:ext>
            </a:extLst>
          </p:cNvPr>
          <p:cNvSpPr>
            <a:spLocks noGrp="1"/>
          </p:cNvSpPr>
          <p:nvPr>
            <p:ph type="title"/>
          </p:nvPr>
        </p:nvSpPr>
        <p:spPr>
          <a:xfrm>
            <a:off x="741946" y="733282"/>
            <a:ext cx="7607970" cy="806759"/>
          </a:xfrm>
        </p:spPr>
        <p:txBody>
          <a:bodyPr>
            <a:normAutofit/>
          </a:bodyPr>
          <a:lstStyle/>
          <a:p>
            <a:r>
              <a:rPr lang="en-US" sz="4400" dirty="0" err="1"/>
              <a:t>Strategi</a:t>
            </a:r>
            <a:r>
              <a:rPr lang="en-US" sz="4400" dirty="0"/>
              <a:t> </a:t>
            </a:r>
            <a:r>
              <a:rPr lang="en-US" sz="4400" dirty="0" err="1"/>
              <a:t>Pembelajaran</a:t>
            </a:r>
            <a:r>
              <a:rPr lang="en-US" sz="4400" dirty="0"/>
              <a:t> PJOK</a:t>
            </a:r>
            <a:endParaRPr lang="id-ID" sz="4400" dirty="0"/>
          </a:p>
        </p:txBody>
      </p:sp>
      <p:sp>
        <p:nvSpPr>
          <p:cNvPr id="17" name="Text Placeholder 7">
            <a:extLst>
              <a:ext uri="{FF2B5EF4-FFF2-40B4-BE49-F238E27FC236}">
                <a16:creationId xmlns:a16="http://schemas.microsoft.com/office/drawing/2014/main" id="{AE4894AE-0FE8-471C-AB2E-1511D10B12FF}"/>
              </a:ext>
            </a:extLst>
          </p:cNvPr>
          <p:cNvSpPr txBox="1">
            <a:spLocks/>
          </p:cNvSpPr>
          <p:nvPr/>
        </p:nvSpPr>
        <p:spPr>
          <a:xfrm>
            <a:off x="838200" y="2286000"/>
            <a:ext cx="10014284" cy="4066069"/>
          </a:xfrm>
          <a:prstGeom prst="rect">
            <a:avLst/>
          </a:prstGeom>
        </p:spPr>
        <p:txBody>
          <a:bodyPr vert="horz" lIns="36000" tIns="0" rIns="0" bIns="0" rtlCol="0">
            <a:normAutofit lnSpcReduction="10000"/>
          </a:bodyPr>
          <a:lstStyle>
            <a:lvl1pPr marL="0" indent="0" algn="l" defTabSz="914400" rtl="0" eaLnBrk="1" latinLnBrk="0" hangingPunct="1">
              <a:lnSpc>
                <a:spcPct val="90000"/>
              </a:lnSpc>
              <a:spcBef>
                <a:spcPts val="1000"/>
              </a:spcBef>
              <a:buClr>
                <a:schemeClr val="tx2"/>
              </a:buClr>
              <a:buSzPct val="125000"/>
              <a:buFont typeface="Wingdings" panose="05000000000000000000" pitchFamily="2" charset="2"/>
              <a:buNone/>
              <a:defRPr sz="1400" b="0" i="0" kern="1200">
                <a:solidFill>
                  <a:schemeClr val="bg1"/>
                </a:solidFill>
                <a:latin typeface="+mn-lt"/>
                <a:ea typeface="+mn-ea"/>
                <a:cs typeface="+mn-cs"/>
              </a:defRPr>
            </a:lvl1pPr>
            <a:lvl2pPr marL="457200" indent="0" algn="l" defTabSz="914400" rtl="0" eaLnBrk="1" latinLnBrk="0" hangingPunct="1">
              <a:lnSpc>
                <a:spcPct val="90000"/>
              </a:lnSpc>
              <a:spcBef>
                <a:spcPts val="500"/>
              </a:spcBef>
              <a:buClr>
                <a:schemeClr val="tx2"/>
              </a:buClr>
              <a:buSzPct val="125000"/>
              <a:buFont typeface="Wingdings" panose="05000000000000000000" pitchFamily="2" charset="2"/>
              <a:buNone/>
              <a:defRPr sz="1200" i="1"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buFont typeface="Arial" panose="020B0604020202020204" pitchFamily="34" charset="0"/>
              <a:buChar char="•"/>
            </a:pPr>
            <a:r>
              <a:rPr lang="en-ID" sz="2800" dirty="0" err="1"/>
              <a:t>Strategi</a:t>
            </a:r>
            <a:r>
              <a:rPr lang="en-ID" sz="2800" dirty="0"/>
              <a:t> </a:t>
            </a:r>
            <a:r>
              <a:rPr lang="en-ID" sz="2800" dirty="0" err="1"/>
              <a:t>merupakan</a:t>
            </a:r>
            <a:r>
              <a:rPr lang="en-ID" sz="2800" dirty="0"/>
              <a:t> </a:t>
            </a:r>
            <a:r>
              <a:rPr lang="en-ID" sz="2800" dirty="0" err="1"/>
              <a:t>ilmu</a:t>
            </a:r>
            <a:r>
              <a:rPr lang="en-ID" sz="2800" dirty="0"/>
              <a:t> dan </a:t>
            </a:r>
            <a:r>
              <a:rPr lang="en-ID" sz="2800" dirty="0" err="1"/>
              <a:t>seni</a:t>
            </a:r>
            <a:r>
              <a:rPr lang="en-ID" sz="2800" dirty="0"/>
              <a:t> yang </a:t>
            </a:r>
            <a:r>
              <a:rPr lang="en-ID" sz="2800" dirty="0" err="1"/>
              <a:t>menggunakan</a:t>
            </a:r>
            <a:r>
              <a:rPr lang="en-ID" sz="2800" dirty="0"/>
              <a:t> </a:t>
            </a:r>
            <a:r>
              <a:rPr lang="en-ID" sz="2800" dirty="0" err="1"/>
              <a:t>semua</a:t>
            </a:r>
            <a:r>
              <a:rPr lang="en-ID" sz="2800" dirty="0"/>
              <a:t> </a:t>
            </a:r>
            <a:r>
              <a:rPr lang="en-ID" sz="2800" dirty="0" err="1"/>
              <a:t>sumber</a:t>
            </a:r>
            <a:r>
              <a:rPr lang="en-ID" sz="2800" dirty="0"/>
              <a:t> </a:t>
            </a:r>
            <a:r>
              <a:rPr lang="en-ID" sz="2800" dirty="0" err="1"/>
              <a:t>daya</a:t>
            </a:r>
            <a:r>
              <a:rPr lang="en-ID" sz="2800" dirty="0"/>
              <a:t> </a:t>
            </a:r>
            <a:r>
              <a:rPr lang="en-ID" sz="2800" dirty="0" err="1"/>
              <a:t>untuk</a:t>
            </a:r>
            <a:r>
              <a:rPr lang="en-ID" sz="2800" dirty="0"/>
              <a:t> </a:t>
            </a:r>
            <a:r>
              <a:rPr lang="en-ID" sz="2800" dirty="0" err="1"/>
              <a:t>melaksanakan</a:t>
            </a:r>
            <a:r>
              <a:rPr lang="en-ID" sz="2800" dirty="0"/>
              <a:t> </a:t>
            </a:r>
            <a:r>
              <a:rPr lang="en-ID" sz="2800" dirty="0" err="1"/>
              <a:t>kebijaksanaan</a:t>
            </a:r>
            <a:r>
              <a:rPr lang="en-ID" sz="2800" dirty="0"/>
              <a:t> </a:t>
            </a:r>
            <a:r>
              <a:rPr lang="en-ID" sz="2800" dirty="0" err="1"/>
              <a:t>tertentu</a:t>
            </a:r>
            <a:r>
              <a:rPr lang="en-ID" sz="2800" dirty="0"/>
              <a:t> </a:t>
            </a:r>
            <a:r>
              <a:rPr lang="en-ID" sz="2800" dirty="0" err="1"/>
              <a:t>dalam</a:t>
            </a:r>
            <a:r>
              <a:rPr lang="en-ID" sz="2800" dirty="0"/>
              <a:t> </a:t>
            </a:r>
            <a:r>
              <a:rPr lang="en-ID" sz="2800" dirty="0" err="1"/>
              <a:t>mencapai</a:t>
            </a:r>
            <a:r>
              <a:rPr lang="en-ID" sz="2800" dirty="0"/>
              <a:t> </a:t>
            </a:r>
            <a:r>
              <a:rPr lang="en-ID" sz="2800" dirty="0" err="1"/>
              <a:t>tujuan</a:t>
            </a:r>
            <a:r>
              <a:rPr lang="en-ID" sz="2800" dirty="0"/>
              <a:t>.</a:t>
            </a:r>
          </a:p>
          <a:p>
            <a:pPr marL="457200" indent="-457200">
              <a:buFont typeface="Arial" panose="020B0604020202020204" pitchFamily="34" charset="0"/>
              <a:buChar char="•"/>
            </a:pPr>
            <a:r>
              <a:rPr lang="en-ID" sz="2800" dirty="0" err="1"/>
              <a:t>Pembelajaran</a:t>
            </a:r>
            <a:r>
              <a:rPr lang="en-ID" sz="2800" dirty="0"/>
              <a:t> </a:t>
            </a:r>
            <a:r>
              <a:rPr lang="en-ID" sz="2800" dirty="0" err="1"/>
              <a:t>merupakan</a:t>
            </a:r>
            <a:r>
              <a:rPr lang="en-ID" sz="2800" dirty="0"/>
              <a:t> proses </a:t>
            </a:r>
            <a:r>
              <a:rPr lang="en-ID" sz="2800" dirty="0" err="1"/>
              <a:t>untuk</a:t>
            </a:r>
            <a:r>
              <a:rPr lang="en-ID" sz="2800" dirty="0"/>
              <a:t> </a:t>
            </a:r>
            <a:r>
              <a:rPr lang="en-ID" sz="2800" dirty="0" err="1"/>
              <a:t>mendewasakan</a:t>
            </a:r>
            <a:r>
              <a:rPr lang="en-ID" sz="2800" dirty="0"/>
              <a:t> </a:t>
            </a:r>
            <a:r>
              <a:rPr lang="en-ID" sz="2800" dirty="0" err="1"/>
              <a:t>peserta</a:t>
            </a:r>
            <a:r>
              <a:rPr lang="en-ID" sz="2800" dirty="0"/>
              <a:t> </a:t>
            </a:r>
            <a:r>
              <a:rPr lang="en-ID" sz="2800" dirty="0" err="1"/>
              <a:t>didik</a:t>
            </a:r>
            <a:r>
              <a:rPr lang="en-ID" sz="2800" dirty="0"/>
              <a:t> </a:t>
            </a:r>
            <a:r>
              <a:rPr lang="en-ID" sz="2800" dirty="0" err="1"/>
              <a:t>dengan</a:t>
            </a:r>
            <a:r>
              <a:rPr lang="en-ID" sz="2800" dirty="0"/>
              <a:t> </a:t>
            </a:r>
            <a:r>
              <a:rPr lang="en-ID" sz="2800" dirty="0" err="1"/>
              <a:t>perubahan</a:t>
            </a:r>
            <a:r>
              <a:rPr lang="en-ID" sz="2800" dirty="0"/>
              <a:t> </a:t>
            </a:r>
            <a:r>
              <a:rPr lang="en-ID" sz="2800" dirty="0" err="1"/>
              <a:t>aspek</a:t>
            </a:r>
            <a:r>
              <a:rPr lang="en-ID" sz="2800" dirty="0"/>
              <a:t> </a:t>
            </a:r>
            <a:r>
              <a:rPr lang="en-ID" sz="2800" dirty="0" err="1"/>
              <a:t>kognitif</a:t>
            </a:r>
            <a:r>
              <a:rPr lang="en-ID" sz="2800" dirty="0"/>
              <a:t>, </a:t>
            </a:r>
            <a:r>
              <a:rPr lang="en-ID" sz="2800" dirty="0" err="1"/>
              <a:t>afektif</a:t>
            </a:r>
            <a:r>
              <a:rPr lang="en-ID" sz="2800" dirty="0"/>
              <a:t>, dan </a:t>
            </a:r>
            <a:r>
              <a:rPr lang="en-ID" sz="2800" dirty="0" err="1"/>
              <a:t>psikomotor</a:t>
            </a:r>
            <a:r>
              <a:rPr lang="en-ID" sz="2800" dirty="0"/>
              <a:t> </a:t>
            </a:r>
            <a:r>
              <a:rPr lang="en-ID" sz="2800" dirty="0" err="1"/>
              <a:t>melalui</a:t>
            </a:r>
            <a:r>
              <a:rPr lang="en-ID" sz="2800" dirty="0"/>
              <a:t> </a:t>
            </a:r>
            <a:r>
              <a:rPr lang="en-ID" sz="2800" dirty="0" err="1"/>
              <a:t>pengalaman</a:t>
            </a:r>
            <a:r>
              <a:rPr lang="en-ID" sz="2800" dirty="0"/>
              <a:t> yang </a:t>
            </a:r>
            <a:r>
              <a:rPr lang="en-ID" sz="2800" dirty="0" err="1"/>
              <a:t>berarti</a:t>
            </a:r>
            <a:r>
              <a:rPr lang="en-ID" sz="2800" dirty="0"/>
              <a:t>.</a:t>
            </a:r>
          </a:p>
          <a:p>
            <a:pPr marL="457200" indent="-457200">
              <a:buFont typeface="Arial" panose="020B0604020202020204" pitchFamily="34" charset="0"/>
              <a:buChar char="•"/>
            </a:pPr>
            <a:r>
              <a:rPr lang="en-ID" sz="2800" dirty="0" err="1"/>
              <a:t>Strategi</a:t>
            </a:r>
            <a:r>
              <a:rPr lang="en-ID" sz="2800" dirty="0"/>
              <a:t> </a:t>
            </a:r>
            <a:r>
              <a:rPr lang="en-ID" sz="2800" dirty="0" err="1"/>
              <a:t>pembelajaran</a:t>
            </a:r>
            <a:r>
              <a:rPr lang="en-ID" sz="2800" dirty="0"/>
              <a:t> PJOK </a:t>
            </a:r>
            <a:r>
              <a:rPr lang="en-ID" sz="2800" dirty="0" err="1"/>
              <a:t>merupakan</a:t>
            </a:r>
            <a:r>
              <a:rPr lang="en-ID" sz="2800" dirty="0"/>
              <a:t> </a:t>
            </a:r>
            <a:r>
              <a:rPr lang="en-ID" sz="2800" dirty="0" err="1"/>
              <a:t>pendekatan</a:t>
            </a:r>
            <a:r>
              <a:rPr lang="en-ID" sz="2800" dirty="0"/>
              <a:t> </a:t>
            </a:r>
            <a:r>
              <a:rPr lang="en-ID" sz="2800" dirty="0" err="1"/>
              <a:t>melalui</a:t>
            </a:r>
            <a:r>
              <a:rPr lang="en-ID" sz="2800" dirty="0"/>
              <a:t> </a:t>
            </a:r>
            <a:r>
              <a:rPr lang="en-ID" sz="2800" dirty="0" err="1"/>
              <a:t>cara</a:t>
            </a:r>
            <a:r>
              <a:rPr lang="en-ID" sz="2800" dirty="0"/>
              <a:t> </a:t>
            </a:r>
            <a:r>
              <a:rPr lang="en-ID" sz="2800" dirty="0" err="1"/>
              <a:t>pendidik</a:t>
            </a:r>
            <a:r>
              <a:rPr lang="en-ID" sz="2800" dirty="0"/>
              <a:t> </a:t>
            </a:r>
            <a:r>
              <a:rPr lang="en-ID" sz="2800" dirty="0" err="1"/>
              <a:t>untuk</a:t>
            </a:r>
            <a:r>
              <a:rPr lang="en-ID" sz="2800" dirty="0"/>
              <a:t> </a:t>
            </a:r>
            <a:r>
              <a:rPr lang="en-ID" sz="2800" dirty="0" err="1"/>
              <a:t>menyampaikan</a:t>
            </a:r>
            <a:r>
              <a:rPr lang="en-ID" sz="2800" dirty="0"/>
              <a:t> </a:t>
            </a:r>
            <a:r>
              <a:rPr lang="en-ID" sz="2800" dirty="0" err="1"/>
              <a:t>materi</a:t>
            </a:r>
            <a:r>
              <a:rPr lang="en-ID" sz="2800" dirty="0"/>
              <a:t>, </a:t>
            </a:r>
            <a:r>
              <a:rPr lang="en-ID" sz="2800" dirty="0" err="1"/>
              <a:t>sehingga</a:t>
            </a:r>
            <a:r>
              <a:rPr lang="en-ID" sz="2800" dirty="0"/>
              <a:t> </a:t>
            </a:r>
            <a:r>
              <a:rPr lang="en-ID" sz="2800" dirty="0" err="1"/>
              <a:t>memudahkan</a:t>
            </a:r>
            <a:r>
              <a:rPr lang="en-ID" sz="2800" dirty="0"/>
              <a:t> </a:t>
            </a:r>
            <a:r>
              <a:rPr lang="en-ID" sz="2800" dirty="0" err="1"/>
              <a:t>peserta</a:t>
            </a:r>
            <a:r>
              <a:rPr lang="en-ID" sz="2800" dirty="0"/>
              <a:t> </a:t>
            </a:r>
            <a:r>
              <a:rPr lang="en-ID" sz="2800" dirty="0" err="1"/>
              <a:t>didik</a:t>
            </a:r>
            <a:r>
              <a:rPr lang="en-ID" sz="2800" dirty="0"/>
              <a:t> </a:t>
            </a:r>
            <a:r>
              <a:rPr lang="en-ID" sz="2800" dirty="0" err="1"/>
              <a:t>menerima</a:t>
            </a:r>
            <a:r>
              <a:rPr lang="en-ID" sz="2800" dirty="0"/>
              <a:t> dan </a:t>
            </a:r>
            <a:r>
              <a:rPr lang="en-ID" sz="2800" dirty="0" err="1"/>
              <a:t>memahami</a:t>
            </a:r>
            <a:r>
              <a:rPr lang="en-ID" sz="2800" dirty="0"/>
              <a:t> </a:t>
            </a:r>
            <a:r>
              <a:rPr lang="en-ID" sz="2800" dirty="0" err="1"/>
              <a:t>materi</a:t>
            </a:r>
            <a:r>
              <a:rPr lang="en-ID" sz="2800" dirty="0"/>
              <a:t> yang pada </a:t>
            </a:r>
            <a:r>
              <a:rPr lang="en-ID" sz="2800" dirty="0" err="1"/>
              <a:t>akhirnya</a:t>
            </a:r>
            <a:r>
              <a:rPr lang="en-ID" sz="2800" dirty="0"/>
              <a:t> </a:t>
            </a:r>
            <a:r>
              <a:rPr lang="en-ID" sz="2800" dirty="0" err="1"/>
              <a:t>bisa</a:t>
            </a:r>
            <a:r>
              <a:rPr lang="en-ID" sz="2800" dirty="0"/>
              <a:t> </a:t>
            </a:r>
            <a:r>
              <a:rPr lang="en-ID" sz="2800" dirty="0" err="1"/>
              <a:t>memberikan</a:t>
            </a:r>
            <a:r>
              <a:rPr lang="en-ID" sz="2800" dirty="0"/>
              <a:t> </a:t>
            </a:r>
            <a:r>
              <a:rPr lang="en-ID" sz="2800" dirty="0" err="1"/>
              <a:t>perubahan</a:t>
            </a:r>
            <a:r>
              <a:rPr lang="en-ID" sz="2800" dirty="0"/>
              <a:t> </a:t>
            </a:r>
            <a:r>
              <a:rPr lang="en-ID" sz="2800" dirty="0" err="1"/>
              <a:t>bagi</a:t>
            </a:r>
            <a:r>
              <a:rPr lang="en-ID" sz="2800" dirty="0"/>
              <a:t> </a:t>
            </a:r>
            <a:r>
              <a:rPr lang="en-ID" sz="2800" dirty="0" err="1"/>
              <a:t>peserta</a:t>
            </a:r>
            <a:r>
              <a:rPr lang="en-ID" sz="2800" dirty="0"/>
              <a:t> </a:t>
            </a:r>
            <a:r>
              <a:rPr lang="en-ID" sz="2800" dirty="0" err="1"/>
              <a:t>didik</a:t>
            </a:r>
            <a:r>
              <a:rPr lang="en-ID" sz="2800" dirty="0"/>
              <a:t>.</a:t>
            </a:r>
            <a:endParaRPr lang="id-ID" sz="2800" dirty="0"/>
          </a:p>
        </p:txBody>
      </p:sp>
    </p:spTree>
    <p:extLst>
      <p:ext uri="{BB962C8B-B14F-4D97-AF65-F5344CB8AC3E}">
        <p14:creationId xmlns:p14="http://schemas.microsoft.com/office/powerpoint/2010/main" val="18210844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5">
            <a:extLst>
              <a:ext uri="{FF2B5EF4-FFF2-40B4-BE49-F238E27FC236}">
                <a16:creationId xmlns:a16="http://schemas.microsoft.com/office/drawing/2014/main" id="{BB5E4012-4BAD-4EE5-8FE8-638B4FE15EB2}"/>
              </a:ext>
            </a:extLst>
          </p:cNvPr>
          <p:cNvSpPr>
            <a:spLocks noGrp="1"/>
          </p:cNvSpPr>
          <p:nvPr>
            <p:ph type="title"/>
          </p:nvPr>
        </p:nvSpPr>
        <p:spPr>
          <a:xfrm>
            <a:off x="741946" y="733282"/>
            <a:ext cx="10639928" cy="806759"/>
          </a:xfrm>
        </p:spPr>
        <p:txBody>
          <a:bodyPr>
            <a:normAutofit fontScale="90000"/>
          </a:bodyPr>
          <a:lstStyle/>
          <a:p>
            <a:r>
              <a:rPr lang="en-US" sz="4400" dirty="0" err="1"/>
              <a:t>Ruang</a:t>
            </a:r>
            <a:r>
              <a:rPr lang="en-US" sz="4400" dirty="0"/>
              <a:t> </a:t>
            </a:r>
            <a:r>
              <a:rPr lang="en-US" sz="4400" dirty="0" err="1"/>
              <a:t>Lingkup</a:t>
            </a:r>
            <a:r>
              <a:rPr lang="en-US" sz="4400" dirty="0"/>
              <a:t> </a:t>
            </a:r>
            <a:r>
              <a:rPr lang="en-US" sz="4400" dirty="0" err="1"/>
              <a:t>Strategi</a:t>
            </a:r>
            <a:r>
              <a:rPr lang="en-US" sz="4400" dirty="0"/>
              <a:t> </a:t>
            </a:r>
            <a:r>
              <a:rPr lang="en-US" sz="4400" dirty="0" err="1"/>
              <a:t>Pembelajaran</a:t>
            </a:r>
            <a:r>
              <a:rPr lang="en-US" sz="4400" dirty="0"/>
              <a:t> PJOK</a:t>
            </a:r>
            <a:endParaRPr lang="id-ID" sz="4400" dirty="0"/>
          </a:p>
        </p:txBody>
      </p:sp>
      <p:sp>
        <p:nvSpPr>
          <p:cNvPr id="17" name="Text Placeholder 7">
            <a:extLst>
              <a:ext uri="{FF2B5EF4-FFF2-40B4-BE49-F238E27FC236}">
                <a16:creationId xmlns:a16="http://schemas.microsoft.com/office/drawing/2014/main" id="{AE4894AE-0FE8-471C-AB2E-1511D10B12FF}"/>
              </a:ext>
            </a:extLst>
          </p:cNvPr>
          <p:cNvSpPr txBox="1">
            <a:spLocks/>
          </p:cNvSpPr>
          <p:nvPr/>
        </p:nvSpPr>
        <p:spPr>
          <a:xfrm>
            <a:off x="741946" y="2408925"/>
            <a:ext cx="10014284" cy="3715793"/>
          </a:xfrm>
          <a:prstGeom prst="rect">
            <a:avLst/>
          </a:prstGeom>
        </p:spPr>
        <p:txBody>
          <a:bodyPr vert="horz" lIns="36000" tIns="0" rIns="0" bIns="0" rtlCol="0">
            <a:normAutofit/>
          </a:bodyPr>
          <a:lstStyle>
            <a:lvl1pPr marL="0" indent="0" algn="l" defTabSz="914400" rtl="0" eaLnBrk="1" latinLnBrk="0" hangingPunct="1">
              <a:lnSpc>
                <a:spcPct val="90000"/>
              </a:lnSpc>
              <a:spcBef>
                <a:spcPts val="1000"/>
              </a:spcBef>
              <a:buClr>
                <a:schemeClr val="tx2"/>
              </a:buClr>
              <a:buSzPct val="125000"/>
              <a:buFont typeface="Wingdings" panose="05000000000000000000" pitchFamily="2" charset="2"/>
              <a:buNone/>
              <a:defRPr sz="1400" b="0" i="0" kern="1200">
                <a:solidFill>
                  <a:schemeClr val="bg1"/>
                </a:solidFill>
                <a:latin typeface="+mn-lt"/>
                <a:ea typeface="+mn-ea"/>
                <a:cs typeface="+mn-cs"/>
              </a:defRPr>
            </a:lvl1pPr>
            <a:lvl2pPr marL="457200" indent="0" algn="l" defTabSz="914400" rtl="0" eaLnBrk="1" latinLnBrk="0" hangingPunct="1">
              <a:lnSpc>
                <a:spcPct val="90000"/>
              </a:lnSpc>
              <a:spcBef>
                <a:spcPts val="500"/>
              </a:spcBef>
              <a:buClr>
                <a:schemeClr val="tx2"/>
              </a:buClr>
              <a:buSzPct val="125000"/>
              <a:buFont typeface="Wingdings" panose="05000000000000000000" pitchFamily="2" charset="2"/>
              <a:buNone/>
              <a:defRPr sz="1200" i="1"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buFont typeface="Arial" panose="020B0604020202020204" pitchFamily="34" charset="0"/>
              <a:buChar char="•"/>
            </a:pPr>
            <a:r>
              <a:rPr lang="en-ID" sz="2800" dirty="0" err="1"/>
              <a:t>Pemilihan</a:t>
            </a:r>
            <a:r>
              <a:rPr lang="en-ID" sz="2800" dirty="0"/>
              <a:t> </a:t>
            </a:r>
            <a:r>
              <a:rPr lang="en-ID" sz="2800" dirty="0" err="1"/>
              <a:t>materi</a:t>
            </a:r>
            <a:r>
              <a:rPr lang="en-ID" sz="2800" dirty="0"/>
              <a:t> ajar</a:t>
            </a:r>
          </a:p>
          <a:p>
            <a:pPr marL="914400" lvl="1" indent="-457200">
              <a:buFont typeface="Arial" panose="020B0604020202020204" pitchFamily="34" charset="0"/>
              <a:buChar char="•"/>
            </a:pPr>
            <a:r>
              <a:rPr lang="en-ID" sz="2600" dirty="0" err="1"/>
              <a:t>Urutan</a:t>
            </a:r>
            <a:r>
              <a:rPr lang="en-ID" sz="2600" dirty="0"/>
              <a:t> </a:t>
            </a:r>
            <a:r>
              <a:rPr lang="en-ID" sz="2600" dirty="0" err="1"/>
              <a:t>materi</a:t>
            </a:r>
            <a:endParaRPr lang="en-ID" sz="2600" dirty="0"/>
          </a:p>
          <a:p>
            <a:pPr marL="914400" lvl="1" indent="-457200">
              <a:buFont typeface="Arial" panose="020B0604020202020204" pitchFamily="34" charset="0"/>
              <a:buChar char="•"/>
            </a:pPr>
            <a:r>
              <a:rPr lang="en-ID" sz="2600" dirty="0" err="1"/>
              <a:t>Keluasan</a:t>
            </a:r>
            <a:r>
              <a:rPr lang="en-ID" sz="2600" dirty="0"/>
              <a:t> </a:t>
            </a:r>
            <a:r>
              <a:rPr lang="en-ID" sz="2600" dirty="0" err="1"/>
              <a:t>materi</a:t>
            </a:r>
            <a:endParaRPr lang="en-ID" sz="2600" dirty="0"/>
          </a:p>
          <a:p>
            <a:pPr marL="914400" lvl="1" indent="-457200">
              <a:buFont typeface="Arial" panose="020B0604020202020204" pitchFamily="34" charset="0"/>
              <a:buChar char="•"/>
            </a:pPr>
            <a:r>
              <a:rPr lang="en-ID" sz="2600" dirty="0" err="1"/>
              <a:t>Penggabungan</a:t>
            </a:r>
            <a:r>
              <a:rPr lang="en-ID" sz="2600" dirty="0"/>
              <a:t> </a:t>
            </a:r>
            <a:r>
              <a:rPr lang="en-ID" sz="2600" dirty="0" err="1"/>
              <a:t>materi</a:t>
            </a:r>
            <a:endParaRPr lang="en-ID" sz="2600" dirty="0"/>
          </a:p>
          <a:p>
            <a:pPr marL="457200" indent="-457200">
              <a:buFont typeface="Arial" panose="020B0604020202020204" pitchFamily="34" charset="0"/>
              <a:buChar char="•"/>
            </a:pPr>
            <a:r>
              <a:rPr lang="en-ID" sz="2800" dirty="0" err="1"/>
              <a:t>Komunikasi</a:t>
            </a:r>
            <a:endParaRPr lang="en-ID" sz="2800" dirty="0"/>
          </a:p>
          <a:p>
            <a:pPr marL="457200" indent="-457200">
              <a:buFont typeface="Arial" panose="020B0604020202020204" pitchFamily="34" charset="0"/>
              <a:buChar char="•"/>
            </a:pPr>
            <a:r>
              <a:rPr lang="en-ID" sz="2800" dirty="0" err="1"/>
              <a:t>Kemajuan</a:t>
            </a:r>
            <a:r>
              <a:rPr lang="en-ID" sz="2800" dirty="0"/>
              <a:t> dan </a:t>
            </a:r>
            <a:r>
              <a:rPr lang="en-ID" sz="2800" dirty="0" err="1"/>
              <a:t>perkembangan</a:t>
            </a:r>
            <a:r>
              <a:rPr lang="en-ID" sz="2800" dirty="0"/>
              <a:t> </a:t>
            </a:r>
            <a:r>
              <a:rPr lang="en-ID" sz="2800" dirty="0" err="1"/>
              <a:t>materi</a:t>
            </a:r>
            <a:endParaRPr lang="en-ID" sz="2800" dirty="0"/>
          </a:p>
          <a:p>
            <a:pPr marL="457200" indent="-457200">
              <a:buFont typeface="Arial" panose="020B0604020202020204" pitchFamily="34" charset="0"/>
              <a:buChar char="•"/>
            </a:pPr>
            <a:r>
              <a:rPr lang="en-ID" sz="2800" dirty="0" err="1"/>
              <a:t>Umpan</a:t>
            </a:r>
            <a:r>
              <a:rPr lang="en-ID" sz="2800" dirty="0"/>
              <a:t> </a:t>
            </a:r>
            <a:r>
              <a:rPr lang="en-ID" sz="2800" dirty="0" err="1"/>
              <a:t>balik</a:t>
            </a:r>
            <a:endParaRPr lang="en-ID" sz="2800" dirty="0"/>
          </a:p>
          <a:p>
            <a:pPr marL="457200" indent="-457200">
              <a:buFont typeface="Arial" panose="020B0604020202020204" pitchFamily="34" charset="0"/>
              <a:buChar char="•"/>
            </a:pPr>
            <a:r>
              <a:rPr lang="en-ID" sz="2800" dirty="0" err="1"/>
              <a:t>Evaluasi</a:t>
            </a:r>
            <a:endParaRPr lang="en-ID" sz="2800" dirty="0"/>
          </a:p>
        </p:txBody>
      </p:sp>
    </p:spTree>
    <p:extLst>
      <p:ext uri="{BB962C8B-B14F-4D97-AF65-F5344CB8AC3E}">
        <p14:creationId xmlns:p14="http://schemas.microsoft.com/office/powerpoint/2010/main" val="20228831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8F2DAD-09BC-4E53-B3EE-80036ACC033F}"/>
              </a:ext>
            </a:extLst>
          </p:cNvPr>
          <p:cNvSpPr>
            <a:spLocks noGrp="1"/>
          </p:cNvSpPr>
          <p:nvPr>
            <p:ph type="title"/>
          </p:nvPr>
        </p:nvSpPr>
        <p:spPr>
          <a:xfrm>
            <a:off x="838200" y="1301897"/>
            <a:ext cx="7599790" cy="839724"/>
          </a:xfrm>
        </p:spPr>
        <p:txBody>
          <a:bodyPr>
            <a:normAutofit/>
          </a:bodyPr>
          <a:lstStyle/>
          <a:p>
            <a:r>
              <a:rPr lang="en-US" sz="4400" dirty="0" err="1"/>
              <a:t>Pembelajaran</a:t>
            </a:r>
            <a:r>
              <a:rPr lang="en-US" sz="4400" dirty="0"/>
              <a:t> PJOK</a:t>
            </a:r>
          </a:p>
        </p:txBody>
      </p:sp>
      <p:sp>
        <p:nvSpPr>
          <p:cNvPr id="7" name="Text Placeholder 6">
            <a:extLst>
              <a:ext uri="{FF2B5EF4-FFF2-40B4-BE49-F238E27FC236}">
                <a16:creationId xmlns:a16="http://schemas.microsoft.com/office/drawing/2014/main" id="{8E389CF0-7E88-4714-8B32-F95FC4203E16}"/>
              </a:ext>
            </a:extLst>
          </p:cNvPr>
          <p:cNvSpPr>
            <a:spLocks noGrp="1"/>
          </p:cNvSpPr>
          <p:nvPr>
            <p:ph type="body" idx="41"/>
          </p:nvPr>
        </p:nvSpPr>
        <p:spPr>
          <a:xfrm>
            <a:off x="836613" y="2765201"/>
            <a:ext cx="3044952" cy="334918"/>
          </a:xfrm>
        </p:spPr>
        <p:txBody>
          <a:bodyPr>
            <a:noAutofit/>
          </a:bodyPr>
          <a:lstStyle/>
          <a:p>
            <a:r>
              <a:rPr lang="en-US" sz="2800" dirty="0" err="1"/>
              <a:t>Pendahuluan</a:t>
            </a:r>
            <a:endParaRPr lang="en-US" sz="2800" dirty="0"/>
          </a:p>
        </p:txBody>
      </p:sp>
      <p:sp>
        <p:nvSpPr>
          <p:cNvPr id="8" name="Text Placeholder 7">
            <a:extLst>
              <a:ext uri="{FF2B5EF4-FFF2-40B4-BE49-F238E27FC236}">
                <a16:creationId xmlns:a16="http://schemas.microsoft.com/office/drawing/2014/main" id="{5579A580-0A00-4BD6-881B-85BF4BA391C8}"/>
              </a:ext>
            </a:extLst>
          </p:cNvPr>
          <p:cNvSpPr>
            <a:spLocks noGrp="1"/>
          </p:cNvSpPr>
          <p:nvPr>
            <p:ph type="body" sz="quarter" idx="42"/>
          </p:nvPr>
        </p:nvSpPr>
        <p:spPr>
          <a:xfrm>
            <a:off x="836613" y="3284621"/>
            <a:ext cx="3044952" cy="2295239"/>
          </a:xfrm>
        </p:spPr>
        <p:txBody>
          <a:bodyPr>
            <a:noAutofit/>
          </a:bodyPr>
          <a:lstStyle/>
          <a:p>
            <a:r>
              <a:rPr lang="en-ID" sz="2400" dirty="0"/>
              <a:t>M</a:t>
            </a:r>
            <a:r>
              <a:rPr lang="id-ID" sz="2400" dirty="0"/>
              <a:t>enciptakan suasana awal pembelajaran untuk mendorong siswa memfokuskan dirinya agar mampu mengikuti proses pembelajaran dengan baik</a:t>
            </a:r>
            <a:endParaRPr lang="en-US" sz="2400" dirty="0"/>
          </a:p>
        </p:txBody>
      </p:sp>
      <p:sp>
        <p:nvSpPr>
          <p:cNvPr id="9" name="Text Placeholder 8">
            <a:extLst>
              <a:ext uri="{FF2B5EF4-FFF2-40B4-BE49-F238E27FC236}">
                <a16:creationId xmlns:a16="http://schemas.microsoft.com/office/drawing/2014/main" id="{843CD799-F325-4B20-9924-56521475C4D8}"/>
              </a:ext>
            </a:extLst>
          </p:cNvPr>
          <p:cNvSpPr>
            <a:spLocks noGrp="1"/>
          </p:cNvSpPr>
          <p:nvPr>
            <p:ph type="body" idx="45"/>
          </p:nvPr>
        </p:nvSpPr>
        <p:spPr>
          <a:xfrm>
            <a:off x="4781680" y="2765201"/>
            <a:ext cx="3044952" cy="334918"/>
          </a:xfrm>
        </p:spPr>
        <p:txBody>
          <a:bodyPr>
            <a:noAutofit/>
          </a:bodyPr>
          <a:lstStyle/>
          <a:p>
            <a:r>
              <a:rPr lang="en-US" sz="2800" dirty="0"/>
              <a:t>Inti</a:t>
            </a:r>
          </a:p>
        </p:txBody>
      </p:sp>
      <p:sp>
        <p:nvSpPr>
          <p:cNvPr id="10" name="Text Placeholder 9">
            <a:extLst>
              <a:ext uri="{FF2B5EF4-FFF2-40B4-BE49-F238E27FC236}">
                <a16:creationId xmlns:a16="http://schemas.microsoft.com/office/drawing/2014/main" id="{AA444506-FF9E-4BC1-950D-192FB2579E56}"/>
              </a:ext>
            </a:extLst>
          </p:cNvPr>
          <p:cNvSpPr>
            <a:spLocks noGrp="1"/>
          </p:cNvSpPr>
          <p:nvPr>
            <p:ph type="body" sz="quarter" idx="46"/>
          </p:nvPr>
        </p:nvSpPr>
        <p:spPr>
          <a:xfrm>
            <a:off x="4781680" y="3303801"/>
            <a:ext cx="3044952" cy="2420438"/>
          </a:xfrm>
        </p:spPr>
        <p:txBody>
          <a:bodyPr>
            <a:noAutofit/>
          </a:bodyPr>
          <a:lstStyle/>
          <a:p>
            <a:r>
              <a:rPr lang="en-US" sz="2400" dirty="0" err="1"/>
              <a:t>Pembentukan</a:t>
            </a:r>
            <a:r>
              <a:rPr lang="en-US" sz="2400" dirty="0"/>
              <a:t> </a:t>
            </a:r>
            <a:r>
              <a:rPr lang="en-US" sz="2400" dirty="0" err="1"/>
              <a:t>pengalaman</a:t>
            </a:r>
            <a:r>
              <a:rPr lang="en-US" sz="2400" dirty="0"/>
              <a:t> </a:t>
            </a:r>
            <a:r>
              <a:rPr lang="en-US" sz="2400" dirty="0" err="1"/>
              <a:t>peserta</a:t>
            </a:r>
            <a:r>
              <a:rPr lang="en-US" sz="2400" dirty="0"/>
              <a:t> </a:t>
            </a:r>
            <a:r>
              <a:rPr lang="en-US" sz="2400" dirty="0" err="1"/>
              <a:t>didik</a:t>
            </a:r>
            <a:r>
              <a:rPr lang="en-US" sz="2400" dirty="0"/>
              <a:t> (</a:t>
            </a:r>
            <a:r>
              <a:rPr lang="en-US" sz="2400" i="1" dirty="0"/>
              <a:t>learning experiences</a:t>
            </a:r>
            <a:r>
              <a:rPr lang="en-US" sz="2400" dirty="0"/>
              <a:t>)</a:t>
            </a:r>
          </a:p>
        </p:txBody>
      </p:sp>
      <p:sp>
        <p:nvSpPr>
          <p:cNvPr id="13" name="Text Placeholder 12">
            <a:extLst>
              <a:ext uri="{FF2B5EF4-FFF2-40B4-BE49-F238E27FC236}">
                <a16:creationId xmlns:a16="http://schemas.microsoft.com/office/drawing/2014/main" id="{A9C90131-73E3-44AB-BFD1-389FA6084456}"/>
              </a:ext>
            </a:extLst>
          </p:cNvPr>
          <p:cNvSpPr>
            <a:spLocks noGrp="1"/>
          </p:cNvSpPr>
          <p:nvPr>
            <p:ph type="body" sz="quarter" idx="49"/>
          </p:nvPr>
        </p:nvSpPr>
        <p:spPr>
          <a:xfrm>
            <a:off x="8437990" y="3284621"/>
            <a:ext cx="3044952" cy="2439618"/>
          </a:xfrm>
        </p:spPr>
        <p:txBody>
          <a:bodyPr>
            <a:normAutofit/>
          </a:bodyPr>
          <a:lstStyle/>
          <a:p>
            <a:r>
              <a:rPr lang="en-ID" sz="2400" dirty="0" err="1"/>
              <a:t>Pengkondisian</a:t>
            </a:r>
            <a:r>
              <a:rPr lang="en-ID" sz="2400" dirty="0"/>
              <a:t> </a:t>
            </a:r>
            <a:r>
              <a:rPr lang="en-ID" sz="2400" dirty="0" err="1"/>
              <a:t>tubuh</a:t>
            </a:r>
            <a:r>
              <a:rPr lang="en-ID" sz="2400" dirty="0"/>
              <a:t> </a:t>
            </a:r>
            <a:r>
              <a:rPr lang="en-ID" sz="2400" dirty="0" err="1"/>
              <a:t>kembali</a:t>
            </a:r>
            <a:r>
              <a:rPr lang="en-ID" sz="2400" dirty="0"/>
              <a:t> </a:t>
            </a:r>
            <a:r>
              <a:rPr lang="en-ID" sz="2400" dirty="0" err="1"/>
              <a:t>semula</a:t>
            </a:r>
            <a:r>
              <a:rPr lang="en-ID" sz="2400" dirty="0"/>
              <a:t> dan </a:t>
            </a:r>
            <a:r>
              <a:rPr lang="en-ID" sz="2400" dirty="0" err="1"/>
              <a:t>penguatan</a:t>
            </a:r>
            <a:r>
              <a:rPr lang="en-ID" sz="2400" dirty="0"/>
              <a:t> </a:t>
            </a:r>
            <a:r>
              <a:rPr lang="en-ID" sz="2400" dirty="0" err="1"/>
              <a:t>pengalaman</a:t>
            </a:r>
            <a:r>
              <a:rPr lang="en-ID" sz="2400" dirty="0"/>
              <a:t> </a:t>
            </a:r>
            <a:r>
              <a:rPr lang="en-ID" sz="2400" dirty="0" err="1"/>
              <a:t>belajar</a:t>
            </a:r>
            <a:endParaRPr lang="en-US" sz="2400" dirty="0"/>
          </a:p>
        </p:txBody>
      </p:sp>
      <p:sp>
        <p:nvSpPr>
          <p:cNvPr id="14" name="Text Placeholder 6">
            <a:extLst>
              <a:ext uri="{FF2B5EF4-FFF2-40B4-BE49-F238E27FC236}">
                <a16:creationId xmlns:a16="http://schemas.microsoft.com/office/drawing/2014/main" id="{76DE6C3E-FE37-400C-82D4-B0E3D3F7265C}"/>
              </a:ext>
            </a:extLst>
          </p:cNvPr>
          <p:cNvSpPr txBox="1">
            <a:spLocks/>
          </p:cNvSpPr>
          <p:nvPr/>
        </p:nvSpPr>
        <p:spPr>
          <a:xfrm>
            <a:off x="8437990" y="2765201"/>
            <a:ext cx="3044952" cy="334918"/>
          </a:xfrm>
          <a:prstGeom prst="rect">
            <a:avLst/>
          </a:prstGeom>
        </p:spPr>
        <p:txBody>
          <a:bodyPr vert="horz" lIns="0" tIns="0" rIns="0" bIns="0" rtlCol="0" anchor="b">
            <a:noAutofit/>
          </a:bodyPr>
          <a:lstStyle>
            <a:lvl1pPr marL="0" indent="0" algn="l" defTabSz="914400" rtl="0" eaLnBrk="1" latinLnBrk="0" hangingPunct="1">
              <a:lnSpc>
                <a:spcPct val="90000"/>
              </a:lnSpc>
              <a:spcBef>
                <a:spcPts val="1000"/>
              </a:spcBef>
              <a:buFont typeface="Arial" panose="020B0604020202020204" pitchFamily="34" charset="0"/>
              <a:buNone/>
              <a:defRPr sz="2200" b="1" kern="1200">
                <a:solidFill>
                  <a:schemeClr val="tx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bg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bg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bg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bg2"/>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sz="2800" dirty="0" err="1"/>
              <a:t>Penutup</a:t>
            </a:r>
            <a:endParaRPr lang="en-US" sz="2800" dirty="0"/>
          </a:p>
        </p:txBody>
      </p:sp>
    </p:spTree>
    <p:extLst>
      <p:ext uri="{BB962C8B-B14F-4D97-AF65-F5344CB8AC3E}">
        <p14:creationId xmlns:p14="http://schemas.microsoft.com/office/powerpoint/2010/main" val="6420543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9B54C2-626D-4E56-A5A3-494CC09D763E}"/>
              </a:ext>
            </a:extLst>
          </p:cNvPr>
          <p:cNvSpPr>
            <a:spLocks noGrp="1"/>
          </p:cNvSpPr>
          <p:nvPr>
            <p:ph type="title"/>
          </p:nvPr>
        </p:nvSpPr>
        <p:spPr>
          <a:xfrm>
            <a:off x="7235825" y="700668"/>
            <a:ext cx="4116387" cy="774730"/>
          </a:xfrm>
        </p:spPr>
        <p:txBody>
          <a:bodyPr/>
          <a:lstStyle/>
          <a:p>
            <a:pPr algn="l"/>
            <a:r>
              <a:rPr lang="en-US" dirty="0" err="1"/>
              <a:t>Perkenalan</a:t>
            </a:r>
            <a:endParaRPr lang="ru-RU" dirty="0"/>
          </a:p>
        </p:txBody>
      </p:sp>
      <p:sp>
        <p:nvSpPr>
          <p:cNvPr id="7" name="Subtitle 6">
            <a:extLst>
              <a:ext uri="{FF2B5EF4-FFF2-40B4-BE49-F238E27FC236}">
                <a16:creationId xmlns:a16="http://schemas.microsoft.com/office/drawing/2014/main" id="{FA7655FA-C53D-4FB0-9C00-53DFADE92015}"/>
              </a:ext>
            </a:extLst>
          </p:cNvPr>
          <p:cNvSpPr>
            <a:spLocks noGrp="1"/>
          </p:cNvSpPr>
          <p:nvPr>
            <p:ph type="subTitle" idx="1"/>
          </p:nvPr>
        </p:nvSpPr>
        <p:spPr>
          <a:xfrm>
            <a:off x="7235826" y="1649593"/>
            <a:ext cx="4116387" cy="400081"/>
          </a:xfrm>
        </p:spPr>
        <p:txBody>
          <a:bodyPr/>
          <a:lstStyle/>
          <a:p>
            <a:pPr algn="l"/>
            <a:r>
              <a:rPr lang="en-US" b="1" dirty="0"/>
              <a:t>Hendra Mashuri</a:t>
            </a:r>
            <a:endParaRPr lang="ru-RU" b="1" dirty="0"/>
          </a:p>
        </p:txBody>
      </p:sp>
      <p:graphicFrame>
        <p:nvGraphicFramePr>
          <p:cNvPr id="6" name="Object 5">
            <a:extLst>
              <a:ext uri="{FF2B5EF4-FFF2-40B4-BE49-F238E27FC236}">
                <a16:creationId xmlns:a16="http://schemas.microsoft.com/office/drawing/2014/main" id="{005F3679-22DD-49DB-8A50-697C60A560AC}"/>
              </a:ext>
            </a:extLst>
          </p:cNvPr>
          <p:cNvGraphicFramePr>
            <a:graphicFrameLocks noChangeAspect="1"/>
          </p:cNvGraphicFramePr>
          <p:nvPr>
            <p:extLst>
              <p:ext uri="{D42A27DB-BD31-4B8C-83A1-F6EECF244321}">
                <p14:modId xmlns:p14="http://schemas.microsoft.com/office/powerpoint/2010/main" val="1221707817"/>
              </p:ext>
            </p:extLst>
          </p:nvPr>
        </p:nvGraphicFramePr>
        <p:xfrm>
          <a:off x="839787" y="90308"/>
          <a:ext cx="4726796" cy="6677383"/>
        </p:xfrm>
        <a:graphic>
          <a:graphicData uri="http://schemas.openxmlformats.org/presentationml/2006/ole">
            <mc:AlternateContent xmlns:mc="http://schemas.openxmlformats.org/markup-compatibility/2006">
              <mc:Choice xmlns:v="urn:schemas-microsoft-com:vml" Requires="v">
                <p:oleObj spid="_x0000_s1034" name="Acrobat Document" r:id="rId4" imgW="5676622" imgH="8019796" progId="Acrobat.Document.DC">
                  <p:embed/>
                </p:oleObj>
              </mc:Choice>
              <mc:Fallback>
                <p:oleObj name="Acrobat Document" r:id="rId4" imgW="5676622" imgH="8019796" progId="Acrobat.Document.DC">
                  <p:embed/>
                  <p:pic>
                    <p:nvPicPr>
                      <p:cNvPr id="0" name=""/>
                      <p:cNvPicPr/>
                      <p:nvPr/>
                    </p:nvPicPr>
                    <p:blipFill>
                      <a:blip r:embed="rId5"/>
                      <a:stretch>
                        <a:fillRect/>
                      </a:stretch>
                    </p:blipFill>
                    <p:spPr>
                      <a:xfrm>
                        <a:off x="839787" y="90308"/>
                        <a:ext cx="4726796" cy="6677383"/>
                      </a:xfrm>
                      <a:prstGeom prst="rect">
                        <a:avLst/>
                      </a:prstGeom>
                    </p:spPr>
                  </p:pic>
                </p:oleObj>
              </mc:Fallback>
            </mc:AlternateContent>
          </a:graphicData>
        </a:graphic>
      </p:graphicFrame>
      <p:sp>
        <p:nvSpPr>
          <p:cNvPr id="8" name="Subtitle 6">
            <a:extLst>
              <a:ext uri="{FF2B5EF4-FFF2-40B4-BE49-F238E27FC236}">
                <a16:creationId xmlns:a16="http://schemas.microsoft.com/office/drawing/2014/main" id="{211964A5-E3AD-4B57-BB0C-71CC7630F460}"/>
              </a:ext>
            </a:extLst>
          </p:cNvPr>
          <p:cNvSpPr txBox="1">
            <a:spLocks/>
          </p:cNvSpPr>
          <p:nvPr/>
        </p:nvSpPr>
        <p:spPr>
          <a:xfrm>
            <a:off x="7512916" y="1997983"/>
            <a:ext cx="3991697" cy="1196016"/>
          </a:xfrm>
          <a:prstGeom prst="rect">
            <a:avLst/>
          </a:prstGeom>
        </p:spPr>
        <p:txBody>
          <a:bodyPr vert="horz" lIns="0" tIns="0" rIns="0" bIns="0" rtlCol="0" anchor="b" anchorCtr="0">
            <a:normAutofit lnSpcReduction="10000"/>
          </a:bodyPr>
          <a:lstStyle>
            <a:lvl1pPr marL="0" indent="0" algn="r" defTabSz="914400" rtl="0" eaLnBrk="1" latinLnBrk="0" hangingPunct="1">
              <a:lnSpc>
                <a:spcPct val="90000"/>
              </a:lnSpc>
              <a:spcBef>
                <a:spcPts val="1000"/>
              </a:spcBef>
              <a:buFont typeface="Arial" panose="020B0604020202020204" pitchFamily="34" charset="0"/>
              <a:buNone/>
              <a:defRPr sz="2800" kern="1200">
                <a:solidFill>
                  <a:schemeClr val="bg2"/>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bg2"/>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bg2"/>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bg2"/>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bg2"/>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2000" dirty="0" err="1"/>
              <a:t>Lahir</a:t>
            </a:r>
            <a:r>
              <a:rPr lang="en-US" sz="2000" dirty="0"/>
              <a:t> di Pasuruan, 30 </a:t>
            </a:r>
            <a:r>
              <a:rPr lang="en-US" sz="2000" dirty="0" err="1"/>
              <a:t>Oktober</a:t>
            </a:r>
            <a:r>
              <a:rPr lang="en-US" sz="2000" dirty="0"/>
              <a:t> 1988</a:t>
            </a:r>
          </a:p>
          <a:p>
            <a:pPr algn="l"/>
            <a:r>
              <a:rPr lang="en-US" sz="2000" dirty="0" err="1"/>
              <a:t>Staf</a:t>
            </a:r>
            <a:r>
              <a:rPr lang="en-US" sz="2000" dirty="0"/>
              <a:t> </a:t>
            </a:r>
            <a:r>
              <a:rPr lang="en-US" sz="2000" dirty="0" err="1"/>
              <a:t>Pengajar</a:t>
            </a:r>
            <a:r>
              <a:rPr lang="en-US" sz="2000" dirty="0"/>
              <a:t> di </a:t>
            </a:r>
            <a:r>
              <a:rPr lang="en-US" sz="2000" dirty="0" err="1"/>
              <a:t>Fakultas</a:t>
            </a:r>
            <a:r>
              <a:rPr lang="en-US" sz="2000" dirty="0"/>
              <a:t> </a:t>
            </a:r>
            <a:r>
              <a:rPr lang="en-US" sz="2000" dirty="0" err="1"/>
              <a:t>Olahraga</a:t>
            </a:r>
            <a:r>
              <a:rPr lang="en-US" sz="2000" dirty="0"/>
              <a:t> dan </a:t>
            </a:r>
            <a:r>
              <a:rPr lang="en-US" sz="2000" dirty="0" err="1"/>
              <a:t>Kesehatan</a:t>
            </a:r>
            <a:r>
              <a:rPr lang="en-US" sz="2000" dirty="0"/>
              <a:t> (FOK) Universitas Pendidikan Ganesha (Undiksha) Bali</a:t>
            </a:r>
          </a:p>
        </p:txBody>
      </p:sp>
      <p:sp>
        <p:nvSpPr>
          <p:cNvPr id="9" name="Subtitle 6">
            <a:extLst>
              <a:ext uri="{FF2B5EF4-FFF2-40B4-BE49-F238E27FC236}">
                <a16:creationId xmlns:a16="http://schemas.microsoft.com/office/drawing/2014/main" id="{944D1D94-08C4-4307-B69C-18659C4407AB}"/>
              </a:ext>
            </a:extLst>
          </p:cNvPr>
          <p:cNvSpPr txBox="1">
            <a:spLocks/>
          </p:cNvSpPr>
          <p:nvPr/>
        </p:nvSpPr>
        <p:spPr>
          <a:xfrm>
            <a:off x="7235826" y="3429000"/>
            <a:ext cx="4116387" cy="400081"/>
          </a:xfrm>
          <a:prstGeom prst="rect">
            <a:avLst/>
          </a:prstGeom>
        </p:spPr>
        <p:txBody>
          <a:bodyPr vert="horz" lIns="0" tIns="0" rIns="0" bIns="0" rtlCol="0" anchor="b" anchorCtr="0">
            <a:normAutofit/>
          </a:bodyPr>
          <a:lstStyle>
            <a:lvl1pPr marL="0" indent="0" algn="r" defTabSz="914400" rtl="0" eaLnBrk="1" latinLnBrk="0" hangingPunct="1">
              <a:lnSpc>
                <a:spcPct val="90000"/>
              </a:lnSpc>
              <a:spcBef>
                <a:spcPts val="1000"/>
              </a:spcBef>
              <a:buFont typeface="Arial" panose="020B0604020202020204" pitchFamily="34" charset="0"/>
              <a:buNone/>
              <a:defRPr sz="2800" kern="1200">
                <a:solidFill>
                  <a:schemeClr val="bg2"/>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bg2"/>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bg2"/>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bg2"/>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bg2"/>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b="1" dirty="0"/>
              <a:t>Pendidikan</a:t>
            </a:r>
            <a:endParaRPr lang="ru-RU" b="1" dirty="0"/>
          </a:p>
        </p:txBody>
      </p:sp>
      <p:sp>
        <p:nvSpPr>
          <p:cNvPr id="10" name="Subtitle 6">
            <a:extLst>
              <a:ext uri="{FF2B5EF4-FFF2-40B4-BE49-F238E27FC236}">
                <a16:creationId xmlns:a16="http://schemas.microsoft.com/office/drawing/2014/main" id="{F747AC57-3E0C-4E5F-A95F-7BB8DBCFB6CE}"/>
              </a:ext>
            </a:extLst>
          </p:cNvPr>
          <p:cNvSpPr txBox="1">
            <a:spLocks/>
          </p:cNvSpPr>
          <p:nvPr/>
        </p:nvSpPr>
        <p:spPr>
          <a:xfrm>
            <a:off x="7512916" y="3829080"/>
            <a:ext cx="3991697" cy="1196016"/>
          </a:xfrm>
          <a:prstGeom prst="rect">
            <a:avLst/>
          </a:prstGeom>
        </p:spPr>
        <p:txBody>
          <a:bodyPr vert="horz" lIns="0" tIns="0" rIns="0" bIns="0" rtlCol="0" anchor="b" anchorCtr="0">
            <a:normAutofit/>
          </a:bodyPr>
          <a:lstStyle>
            <a:lvl1pPr marL="0" indent="0" algn="r" defTabSz="914400" rtl="0" eaLnBrk="1" latinLnBrk="0" hangingPunct="1">
              <a:lnSpc>
                <a:spcPct val="90000"/>
              </a:lnSpc>
              <a:spcBef>
                <a:spcPts val="1000"/>
              </a:spcBef>
              <a:buFont typeface="Arial" panose="020B0604020202020204" pitchFamily="34" charset="0"/>
              <a:buNone/>
              <a:defRPr sz="2800" kern="1200">
                <a:solidFill>
                  <a:schemeClr val="bg2"/>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bg2"/>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bg2"/>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bg2"/>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bg2"/>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2000" dirty="0"/>
              <a:t>S1 Pendidikan </a:t>
            </a:r>
            <a:r>
              <a:rPr lang="en-US" sz="2000" dirty="0" err="1"/>
              <a:t>Olahraga</a:t>
            </a:r>
            <a:r>
              <a:rPr lang="en-US" sz="2000" dirty="0"/>
              <a:t> Unesa</a:t>
            </a:r>
          </a:p>
          <a:p>
            <a:pPr algn="l"/>
            <a:r>
              <a:rPr lang="en-US" sz="2000" dirty="0"/>
              <a:t>S2 Pendidikan </a:t>
            </a:r>
            <a:r>
              <a:rPr lang="en-US" sz="2000" dirty="0" err="1"/>
              <a:t>Olahraga</a:t>
            </a:r>
            <a:r>
              <a:rPr lang="en-US" sz="2000" dirty="0"/>
              <a:t> Unesa</a:t>
            </a:r>
          </a:p>
          <a:p>
            <a:pPr algn="l"/>
            <a:r>
              <a:rPr lang="en-US" sz="2000" dirty="0"/>
              <a:t>S3 Pendidikan </a:t>
            </a:r>
            <a:r>
              <a:rPr lang="en-US" sz="2000" dirty="0" err="1"/>
              <a:t>Olahraga</a:t>
            </a:r>
            <a:r>
              <a:rPr lang="en-US" sz="2000" dirty="0"/>
              <a:t> UNJ</a:t>
            </a:r>
          </a:p>
        </p:txBody>
      </p:sp>
      <p:sp>
        <p:nvSpPr>
          <p:cNvPr id="11" name="Subtitle 6">
            <a:extLst>
              <a:ext uri="{FF2B5EF4-FFF2-40B4-BE49-F238E27FC236}">
                <a16:creationId xmlns:a16="http://schemas.microsoft.com/office/drawing/2014/main" id="{52CB296B-CCA4-4E40-93C7-C3DEBD074F85}"/>
              </a:ext>
            </a:extLst>
          </p:cNvPr>
          <p:cNvSpPr txBox="1">
            <a:spLocks/>
          </p:cNvSpPr>
          <p:nvPr/>
        </p:nvSpPr>
        <p:spPr>
          <a:xfrm>
            <a:off x="7235826" y="5173445"/>
            <a:ext cx="4116387" cy="400081"/>
          </a:xfrm>
          <a:prstGeom prst="rect">
            <a:avLst/>
          </a:prstGeom>
        </p:spPr>
        <p:txBody>
          <a:bodyPr vert="horz" lIns="0" tIns="0" rIns="0" bIns="0" rtlCol="0" anchor="b" anchorCtr="0">
            <a:normAutofit/>
          </a:bodyPr>
          <a:lstStyle>
            <a:lvl1pPr marL="0" indent="0" algn="r" defTabSz="914400" rtl="0" eaLnBrk="1" latinLnBrk="0" hangingPunct="1">
              <a:lnSpc>
                <a:spcPct val="90000"/>
              </a:lnSpc>
              <a:spcBef>
                <a:spcPts val="1000"/>
              </a:spcBef>
              <a:buFont typeface="Arial" panose="020B0604020202020204" pitchFamily="34" charset="0"/>
              <a:buNone/>
              <a:defRPr sz="2800" kern="1200">
                <a:solidFill>
                  <a:schemeClr val="bg2"/>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bg2"/>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bg2"/>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bg2"/>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bg2"/>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b="1" dirty="0" err="1"/>
              <a:t>Kontak</a:t>
            </a:r>
            <a:endParaRPr lang="ru-RU" b="1" dirty="0"/>
          </a:p>
        </p:txBody>
      </p:sp>
      <p:sp>
        <p:nvSpPr>
          <p:cNvPr id="12" name="Subtitle 6">
            <a:extLst>
              <a:ext uri="{FF2B5EF4-FFF2-40B4-BE49-F238E27FC236}">
                <a16:creationId xmlns:a16="http://schemas.microsoft.com/office/drawing/2014/main" id="{31D727DB-21E2-4893-8813-E5868624F98B}"/>
              </a:ext>
            </a:extLst>
          </p:cNvPr>
          <p:cNvSpPr txBox="1">
            <a:spLocks/>
          </p:cNvSpPr>
          <p:nvPr/>
        </p:nvSpPr>
        <p:spPr>
          <a:xfrm>
            <a:off x="7512916" y="5573525"/>
            <a:ext cx="3991697" cy="795935"/>
          </a:xfrm>
          <a:prstGeom prst="rect">
            <a:avLst/>
          </a:prstGeom>
        </p:spPr>
        <p:txBody>
          <a:bodyPr vert="horz" lIns="0" tIns="0" rIns="0" bIns="0" rtlCol="0" anchor="b" anchorCtr="0">
            <a:normAutofit/>
          </a:bodyPr>
          <a:lstStyle>
            <a:lvl1pPr marL="0" indent="0" algn="r" defTabSz="914400" rtl="0" eaLnBrk="1" latinLnBrk="0" hangingPunct="1">
              <a:lnSpc>
                <a:spcPct val="90000"/>
              </a:lnSpc>
              <a:spcBef>
                <a:spcPts val="1000"/>
              </a:spcBef>
              <a:buFont typeface="Arial" panose="020B0604020202020204" pitchFamily="34" charset="0"/>
              <a:buNone/>
              <a:defRPr sz="2800" kern="1200">
                <a:solidFill>
                  <a:schemeClr val="bg2"/>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bg2"/>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bg2"/>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bg2"/>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bg2"/>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2000" dirty="0">
                <a:sym typeface="Wingdings" panose="05000000000000000000" pitchFamily="2" charset="2"/>
              </a:rPr>
              <a:t> 08563415072</a:t>
            </a:r>
          </a:p>
          <a:p>
            <a:pPr algn="l"/>
            <a:r>
              <a:rPr lang="en-US" sz="2000" dirty="0">
                <a:sym typeface="Wingdings" panose="05000000000000000000" pitchFamily="2" charset="2"/>
              </a:rPr>
              <a:t> hendramashuri3010@gmail.com</a:t>
            </a:r>
            <a:endParaRPr lang="en-US" sz="2000" dirty="0"/>
          </a:p>
        </p:txBody>
      </p:sp>
    </p:spTree>
    <p:extLst>
      <p:ext uri="{BB962C8B-B14F-4D97-AF65-F5344CB8AC3E}">
        <p14:creationId xmlns:p14="http://schemas.microsoft.com/office/powerpoint/2010/main" val="6216164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367DF-6A23-42FF-BA30-DCC44A185FF1}"/>
              </a:ext>
            </a:extLst>
          </p:cNvPr>
          <p:cNvSpPr>
            <a:spLocks noGrp="1"/>
          </p:cNvSpPr>
          <p:nvPr>
            <p:ph type="title"/>
          </p:nvPr>
        </p:nvSpPr>
        <p:spPr>
          <a:xfrm>
            <a:off x="838199" y="805472"/>
            <a:ext cx="6862011" cy="903012"/>
          </a:xfrm>
        </p:spPr>
        <p:txBody>
          <a:bodyPr>
            <a:normAutofit/>
          </a:bodyPr>
          <a:lstStyle/>
          <a:p>
            <a:r>
              <a:rPr lang="en-ID" sz="4400" dirty="0" err="1"/>
              <a:t>Kegiatan</a:t>
            </a:r>
            <a:r>
              <a:rPr lang="en-ID" sz="4400" dirty="0"/>
              <a:t> </a:t>
            </a:r>
            <a:r>
              <a:rPr lang="en-ID" sz="4400" dirty="0" err="1"/>
              <a:t>Pendahuluan</a:t>
            </a:r>
            <a:endParaRPr lang="id-ID" sz="4400" dirty="0"/>
          </a:p>
        </p:txBody>
      </p:sp>
      <p:sp>
        <p:nvSpPr>
          <p:cNvPr id="6" name="Content Placeholder 5">
            <a:extLst>
              <a:ext uri="{FF2B5EF4-FFF2-40B4-BE49-F238E27FC236}">
                <a16:creationId xmlns:a16="http://schemas.microsoft.com/office/drawing/2014/main" id="{F97F959A-5455-4032-BF91-1A3911864E90}"/>
              </a:ext>
            </a:extLst>
          </p:cNvPr>
          <p:cNvSpPr>
            <a:spLocks noGrp="1"/>
          </p:cNvSpPr>
          <p:nvPr>
            <p:ph sz="quarter" idx="53"/>
          </p:nvPr>
        </p:nvSpPr>
        <p:spPr>
          <a:xfrm>
            <a:off x="839787" y="2213810"/>
            <a:ext cx="10512425" cy="4283243"/>
          </a:xfrm>
        </p:spPr>
        <p:txBody>
          <a:bodyPr>
            <a:normAutofit lnSpcReduction="10000"/>
          </a:bodyPr>
          <a:lstStyle/>
          <a:p>
            <a:r>
              <a:rPr lang="id-ID" sz="2800" dirty="0"/>
              <a:t>Menyiapkan peserta didik secara psikis dan fisik untuk mengikuti proses pembelajaran.</a:t>
            </a:r>
            <a:endParaRPr lang="en-ID" sz="2800" dirty="0"/>
          </a:p>
          <a:p>
            <a:r>
              <a:rPr lang="id-ID" sz="2800" dirty="0"/>
              <a:t>Memberi motivasi belajar kepada peserta didik secara kontekstual sesuai kehidupan sehari-hari dengan memberikan contoh.</a:t>
            </a:r>
            <a:endParaRPr lang="en-ID" sz="2800" dirty="0"/>
          </a:p>
          <a:p>
            <a:r>
              <a:rPr lang="id-ID" sz="2800" dirty="0"/>
              <a:t>Mengajukan pertanyaan-pertanyaan yang mengaitkan pengetahuan sebelumnya dengan materi yang akan dipelajari. </a:t>
            </a:r>
            <a:endParaRPr lang="en-ID" sz="2800" dirty="0"/>
          </a:p>
          <a:p>
            <a:r>
              <a:rPr lang="id-ID" sz="2800" dirty="0"/>
              <a:t>Menjelaskan tujuan pembelajaran atau kompetensi dasar yang akan dicapai.</a:t>
            </a:r>
            <a:endParaRPr lang="en-ID" sz="2800" dirty="0"/>
          </a:p>
          <a:p>
            <a:r>
              <a:rPr lang="id-ID" sz="2800" dirty="0"/>
              <a:t>Menyampaikan cakupan materi dan penjelasan uraian kegiatan sesuai silabus. </a:t>
            </a:r>
          </a:p>
        </p:txBody>
      </p:sp>
    </p:spTree>
    <p:extLst>
      <p:ext uri="{BB962C8B-B14F-4D97-AF65-F5344CB8AC3E}">
        <p14:creationId xmlns:p14="http://schemas.microsoft.com/office/powerpoint/2010/main" val="7678099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367DF-6A23-42FF-BA30-DCC44A185FF1}"/>
              </a:ext>
            </a:extLst>
          </p:cNvPr>
          <p:cNvSpPr>
            <a:spLocks noGrp="1"/>
          </p:cNvSpPr>
          <p:nvPr>
            <p:ph type="title"/>
          </p:nvPr>
        </p:nvSpPr>
        <p:spPr>
          <a:xfrm>
            <a:off x="838199" y="805472"/>
            <a:ext cx="6862011" cy="903012"/>
          </a:xfrm>
        </p:spPr>
        <p:txBody>
          <a:bodyPr>
            <a:normAutofit/>
          </a:bodyPr>
          <a:lstStyle/>
          <a:p>
            <a:r>
              <a:rPr lang="en-ID" sz="4400" dirty="0" err="1"/>
              <a:t>Kegiatan</a:t>
            </a:r>
            <a:r>
              <a:rPr lang="en-ID" sz="4400" dirty="0"/>
              <a:t> Inti</a:t>
            </a:r>
            <a:endParaRPr lang="id-ID" sz="4400" dirty="0"/>
          </a:p>
        </p:txBody>
      </p:sp>
      <p:sp>
        <p:nvSpPr>
          <p:cNvPr id="6" name="Content Placeholder 5">
            <a:extLst>
              <a:ext uri="{FF2B5EF4-FFF2-40B4-BE49-F238E27FC236}">
                <a16:creationId xmlns:a16="http://schemas.microsoft.com/office/drawing/2014/main" id="{F97F959A-5455-4032-BF91-1A3911864E90}"/>
              </a:ext>
            </a:extLst>
          </p:cNvPr>
          <p:cNvSpPr>
            <a:spLocks noGrp="1"/>
          </p:cNvSpPr>
          <p:nvPr>
            <p:ph sz="quarter" idx="53"/>
          </p:nvPr>
        </p:nvSpPr>
        <p:spPr>
          <a:xfrm>
            <a:off x="839787" y="2213810"/>
            <a:ext cx="10512425" cy="4283243"/>
          </a:xfrm>
        </p:spPr>
        <p:txBody>
          <a:bodyPr>
            <a:normAutofit fontScale="85000" lnSpcReduction="20000"/>
          </a:bodyPr>
          <a:lstStyle/>
          <a:p>
            <a:r>
              <a:rPr lang="id-ID" sz="2800" dirty="0"/>
              <a:t>Materi pelajaran yang disampaikan harus mengacu pada rencana pembelajaran.</a:t>
            </a:r>
            <a:endParaRPr lang="en-ID" sz="2800" dirty="0"/>
          </a:p>
          <a:p>
            <a:r>
              <a:rPr lang="id-ID" sz="2800" dirty="0"/>
              <a:t>Pembelajaran harus diawali pada gerak perbagian dan kearah gerakan yang lebih komplek.</a:t>
            </a:r>
            <a:endParaRPr lang="en-ID" sz="2800" dirty="0"/>
          </a:p>
          <a:p>
            <a:r>
              <a:rPr lang="en-ID" sz="2800" dirty="0"/>
              <a:t>F</a:t>
            </a:r>
            <a:r>
              <a:rPr lang="id-ID" sz="2800" dirty="0"/>
              <a:t>rekuensi unjuk kerja gerak setiap peserta didik harus disesuaikan dan sebanyak mungkin sehingga memperoleh otomatisasi gerakan.</a:t>
            </a:r>
            <a:endParaRPr lang="en-ID" sz="2800" dirty="0"/>
          </a:p>
          <a:p>
            <a:r>
              <a:rPr lang="id-ID" sz="2800" dirty="0"/>
              <a:t>Gunakan alat dan fasilitas olahraga yang tersedia seefektif mungkin.</a:t>
            </a:r>
            <a:endParaRPr lang="en-ID" sz="2800" dirty="0"/>
          </a:p>
          <a:p>
            <a:r>
              <a:rPr lang="id-ID" sz="2800" dirty="0"/>
              <a:t>Atur alokasi waktu setiap tahapan kegiatan yang dilakukan.</a:t>
            </a:r>
            <a:endParaRPr lang="en-ID" sz="2800" dirty="0"/>
          </a:p>
          <a:p>
            <a:r>
              <a:rPr lang="id-ID" sz="2800" dirty="0"/>
              <a:t>Selama kegiatan pembelajaran guru wajib memberikan koreksi kepada siswa baik secara individual atau kelompok, serta memberikan motivasi dan penguatan kepada peserta didik. </a:t>
            </a:r>
            <a:endParaRPr lang="en-ID" sz="2800" dirty="0"/>
          </a:p>
          <a:p>
            <a:r>
              <a:rPr lang="id-ID" sz="2800" dirty="0"/>
              <a:t>Pelaksanaan kegiatan pembelajaran gerak harus dibuat bervariasi untuk menghindari kebosanan siswa. </a:t>
            </a:r>
          </a:p>
        </p:txBody>
      </p:sp>
    </p:spTree>
    <p:extLst>
      <p:ext uri="{BB962C8B-B14F-4D97-AF65-F5344CB8AC3E}">
        <p14:creationId xmlns:p14="http://schemas.microsoft.com/office/powerpoint/2010/main" val="14923668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367DF-6A23-42FF-BA30-DCC44A185FF1}"/>
              </a:ext>
            </a:extLst>
          </p:cNvPr>
          <p:cNvSpPr>
            <a:spLocks noGrp="1"/>
          </p:cNvSpPr>
          <p:nvPr>
            <p:ph type="title"/>
          </p:nvPr>
        </p:nvSpPr>
        <p:spPr>
          <a:xfrm>
            <a:off x="838199" y="805472"/>
            <a:ext cx="6862011" cy="903012"/>
          </a:xfrm>
        </p:spPr>
        <p:txBody>
          <a:bodyPr>
            <a:normAutofit/>
          </a:bodyPr>
          <a:lstStyle/>
          <a:p>
            <a:r>
              <a:rPr lang="en-ID" sz="4400" dirty="0" err="1"/>
              <a:t>Kegiatan</a:t>
            </a:r>
            <a:r>
              <a:rPr lang="en-ID" sz="4400" dirty="0"/>
              <a:t> Inti</a:t>
            </a:r>
            <a:endParaRPr lang="id-ID" sz="4400" dirty="0"/>
          </a:p>
        </p:txBody>
      </p:sp>
      <p:sp>
        <p:nvSpPr>
          <p:cNvPr id="6" name="Content Placeholder 5">
            <a:extLst>
              <a:ext uri="{FF2B5EF4-FFF2-40B4-BE49-F238E27FC236}">
                <a16:creationId xmlns:a16="http://schemas.microsoft.com/office/drawing/2014/main" id="{F97F959A-5455-4032-BF91-1A3911864E90}"/>
              </a:ext>
            </a:extLst>
          </p:cNvPr>
          <p:cNvSpPr>
            <a:spLocks noGrp="1"/>
          </p:cNvSpPr>
          <p:nvPr>
            <p:ph sz="quarter" idx="53"/>
          </p:nvPr>
        </p:nvSpPr>
        <p:spPr>
          <a:xfrm>
            <a:off x="839787" y="2213810"/>
            <a:ext cx="10512425" cy="4283243"/>
          </a:xfrm>
        </p:spPr>
        <p:txBody>
          <a:bodyPr>
            <a:normAutofit fontScale="85000" lnSpcReduction="20000"/>
          </a:bodyPr>
          <a:lstStyle/>
          <a:p>
            <a:r>
              <a:rPr lang="id-ID" sz="2800" dirty="0"/>
              <a:t>Materi pelajaran yang disampaikan harus mengacu pada rencana pembelajaran.</a:t>
            </a:r>
            <a:endParaRPr lang="en-ID" sz="2800" dirty="0"/>
          </a:p>
          <a:p>
            <a:r>
              <a:rPr lang="id-ID" sz="2800" dirty="0"/>
              <a:t>Pembelajaran harus diawali pada gerak perbagian dan kearah gerakan yang lebih komplek.</a:t>
            </a:r>
            <a:endParaRPr lang="en-ID" sz="2800" dirty="0"/>
          </a:p>
          <a:p>
            <a:r>
              <a:rPr lang="en-ID" sz="2800" dirty="0"/>
              <a:t>F</a:t>
            </a:r>
            <a:r>
              <a:rPr lang="id-ID" sz="2800" dirty="0"/>
              <a:t>rekuensi unjuk kerja gerak setiap peserta didik harus disesuaikan dan sebanyak mungkin sehingga memperoleh otomatisasi gerakan.</a:t>
            </a:r>
            <a:endParaRPr lang="en-ID" sz="2800" dirty="0"/>
          </a:p>
          <a:p>
            <a:r>
              <a:rPr lang="id-ID" sz="2800" dirty="0"/>
              <a:t>Gunakan alat dan fasilitas olahraga yang tersedia seefektif mungkin.</a:t>
            </a:r>
            <a:endParaRPr lang="en-ID" sz="2800" dirty="0"/>
          </a:p>
          <a:p>
            <a:r>
              <a:rPr lang="id-ID" sz="2800" dirty="0"/>
              <a:t>Atur alokasi waktu setiap tahapan kegiatan yang dilakukan.</a:t>
            </a:r>
            <a:endParaRPr lang="en-ID" sz="2800" dirty="0"/>
          </a:p>
          <a:p>
            <a:r>
              <a:rPr lang="id-ID" sz="2800" dirty="0"/>
              <a:t>Selama kegiatan pembelajaran guru wajib memberikan koreksi kepada siswa baik secara individual atau kelompok, serta memberikan motivasi dan penguatan kepada peserta didik. </a:t>
            </a:r>
            <a:endParaRPr lang="en-ID" sz="2800" dirty="0"/>
          </a:p>
          <a:p>
            <a:r>
              <a:rPr lang="id-ID" sz="2800" dirty="0"/>
              <a:t>Pelaksanaan kegiatan pembelajaran gerak harus dibuat bervariasi untuk menghindari kebosanan siswa. </a:t>
            </a:r>
          </a:p>
        </p:txBody>
      </p:sp>
    </p:spTree>
    <p:extLst>
      <p:ext uri="{BB962C8B-B14F-4D97-AF65-F5344CB8AC3E}">
        <p14:creationId xmlns:p14="http://schemas.microsoft.com/office/powerpoint/2010/main" val="15570926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367DF-6A23-42FF-BA30-DCC44A185FF1}"/>
              </a:ext>
            </a:extLst>
          </p:cNvPr>
          <p:cNvSpPr>
            <a:spLocks noGrp="1"/>
          </p:cNvSpPr>
          <p:nvPr>
            <p:ph type="title"/>
          </p:nvPr>
        </p:nvSpPr>
        <p:spPr>
          <a:xfrm>
            <a:off x="838199" y="805472"/>
            <a:ext cx="6862011" cy="903012"/>
          </a:xfrm>
        </p:spPr>
        <p:txBody>
          <a:bodyPr>
            <a:normAutofit/>
          </a:bodyPr>
          <a:lstStyle/>
          <a:p>
            <a:r>
              <a:rPr lang="en-ID" sz="4400" dirty="0" err="1"/>
              <a:t>Kegiatan</a:t>
            </a:r>
            <a:r>
              <a:rPr lang="en-ID" sz="4400" dirty="0"/>
              <a:t> </a:t>
            </a:r>
            <a:r>
              <a:rPr lang="en-ID" sz="4400" dirty="0" err="1"/>
              <a:t>Penutup</a:t>
            </a:r>
            <a:endParaRPr lang="id-ID" sz="4400" dirty="0"/>
          </a:p>
        </p:txBody>
      </p:sp>
      <p:sp>
        <p:nvSpPr>
          <p:cNvPr id="6" name="Content Placeholder 5">
            <a:extLst>
              <a:ext uri="{FF2B5EF4-FFF2-40B4-BE49-F238E27FC236}">
                <a16:creationId xmlns:a16="http://schemas.microsoft.com/office/drawing/2014/main" id="{F97F959A-5455-4032-BF91-1A3911864E90}"/>
              </a:ext>
            </a:extLst>
          </p:cNvPr>
          <p:cNvSpPr>
            <a:spLocks noGrp="1"/>
          </p:cNvSpPr>
          <p:nvPr>
            <p:ph sz="quarter" idx="53"/>
          </p:nvPr>
        </p:nvSpPr>
        <p:spPr>
          <a:xfrm>
            <a:off x="839787" y="2213810"/>
            <a:ext cx="10512425" cy="4283243"/>
          </a:xfrm>
        </p:spPr>
        <p:txBody>
          <a:bodyPr>
            <a:normAutofit/>
          </a:bodyPr>
          <a:lstStyle/>
          <a:p>
            <a:r>
              <a:rPr lang="en-ID" sz="2800" dirty="0"/>
              <a:t>M</a:t>
            </a:r>
            <a:r>
              <a:rPr lang="id-ID" sz="2800" dirty="0"/>
              <a:t>encari dan menemukan manfaat dari </a:t>
            </a:r>
            <a:r>
              <a:rPr lang="en-ID" sz="2800" dirty="0" err="1"/>
              <a:t>aktivitas</a:t>
            </a:r>
            <a:r>
              <a:rPr lang="en-ID" sz="2800" dirty="0"/>
              <a:t> </a:t>
            </a:r>
            <a:r>
              <a:rPr lang="en-ID" sz="2800" dirty="0" err="1"/>
              <a:t>belajar</a:t>
            </a:r>
            <a:r>
              <a:rPr lang="id-ID" sz="2800" dirty="0"/>
              <a:t>.</a:t>
            </a:r>
            <a:endParaRPr lang="en-ID" sz="2800" dirty="0"/>
          </a:p>
          <a:p>
            <a:r>
              <a:rPr lang="id-ID" sz="2800" dirty="0"/>
              <a:t>Memberikan umpan balik, baik itu umpan balik positif ataupun juga umpan balik negatif terhadap proses dan hasil belajar siswa. </a:t>
            </a:r>
            <a:endParaRPr lang="en-ID" sz="2800" dirty="0"/>
          </a:p>
          <a:p>
            <a:r>
              <a:rPr lang="id-ID" sz="2800" dirty="0"/>
              <a:t>Memberikan penanganan tindak lanjut kepada siswa berupa tugas, baik secara individual atau kelompok.</a:t>
            </a:r>
            <a:endParaRPr lang="en-ID" sz="2800" dirty="0"/>
          </a:p>
          <a:p>
            <a:r>
              <a:rPr lang="id-ID" sz="2800" dirty="0"/>
              <a:t>Memberikan informasi tentang rencana kegiatan pertemuan berikutnya.</a:t>
            </a:r>
            <a:endParaRPr lang="en-ID" sz="2800" dirty="0"/>
          </a:p>
          <a:p>
            <a:r>
              <a:rPr lang="en-ID" sz="2800" dirty="0"/>
              <a:t>M</a:t>
            </a:r>
            <a:r>
              <a:rPr lang="id-ID" sz="2800" dirty="0"/>
              <a:t>elakukan collingdown atau gerak pendinginan.</a:t>
            </a:r>
          </a:p>
        </p:txBody>
      </p:sp>
    </p:spTree>
    <p:extLst>
      <p:ext uri="{BB962C8B-B14F-4D97-AF65-F5344CB8AC3E}">
        <p14:creationId xmlns:p14="http://schemas.microsoft.com/office/powerpoint/2010/main" val="282929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5">
            <a:extLst>
              <a:ext uri="{FF2B5EF4-FFF2-40B4-BE49-F238E27FC236}">
                <a16:creationId xmlns:a16="http://schemas.microsoft.com/office/drawing/2014/main" id="{8D0A5BBF-1D99-43AC-AB96-A27316D9ECA7}"/>
              </a:ext>
            </a:extLst>
          </p:cNvPr>
          <p:cNvSpPr>
            <a:spLocks noGrp="1"/>
          </p:cNvSpPr>
          <p:nvPr>
            <p:ph type="title"/>
          </p:nvPr>
        </p:nvSpPr>
        <p:spPr>
          <a:xfrm>
            <a:off x="677779" y="1864251"/>
            <a:ext cx="7070558" cy="903012"/>
          </a:xfrm>
        </p:spPr>
        <p:txBody>
          <a:bodyPr>
            <a:normAutofit/>
          </a:bodyPr>
          <a:lstStyle/>
          <a:p>
            <a:r>
              <a:rPr lang="en-US" sz="4400" dirty="0"/>
              <a:t>Proses </a:t>
            </a:r>
            <a:r>
              <a:rPr lang="en-US" sz="4400" dirty="0" err="1"/>
              <a:t>Pembelajaran</a:t>
            </a:r>
            <a:r>
              <a:rPr lang="en-US" sz="4400" dirty="0"/>
              <a:t> PJOK</a:t>
            </a:r>
            <a:endParaRPr lang="id-ID" sz="4400" dirty="0"/>
          </a:p>
        </p:txBody>
      </p:sp>
      <p:sp>
        <p:nvSpPr>
          <p:cNvPr id="17" name="Text Placeholder 7">
            <a:extLst>
              <a:ext uri="{FF2B5EF4-FFF2-40B4-BE49-F238E27FC236}">
                <a16:creationId xmlns:a16="http://schemas.microsoft.com/office/drawing/2014/main" id="{EFA333FF-E7FF-4FAF-B972-5D013C7BEC33}"/>
              </a:ext>
            </a:extLst>
          </p:cNvPr>
          <p:cNvSpPr txBox="1">
            <a:spLocks/>
          </p:cNvSpPr>
          <p:nvPr/>
        </p:nvSpPr>
        <p:spPr>
          <a:xfrm>
            <a:off x="838200" y="3429000"/>
            <a:ext cx="10014284" cy="2923069"/>
          </a:xfrm>
          <a:prstGeom prst="rect">
            <a:avLst/>
          </a:prstGeom>
        </p:spPr>
        <p:txBody>
          <a:bodyPr vert="horz" lIns="36000" tIns="0" rIns="0" bIns="0" rtlCol="0">
            <a:normAutofit/>
          </a:bodyPr>
          <a:lstStyle>
            <a:lvl1pPr marL="0" indent="0" algn="l" defTabSz="914400" rtl="0" eaLnBrk="1" latinLnBrk="0" hangingPunct="1">
              <a:lnSpc>
                <a:spcPct val="90000"/>
              </a:lnSpc>
              <a:spcBef>
                <a:spcPts val="1000"/>
              </a:spcBef>
              <a:buClr>
                <a:schemeClr val="tx2"/>
              </a:buClr>
              <a:buSzPct val="125000"/>
              <a:buFont typeface="Wingdings" panose="05000000000000000000" pitchFamily="2" charset="2"/>
              <a:buNone/>
              <a:defRPr sz="1400" b="0" i="0" kern="1200">
                <a:solidFill>
                  <a:schemeClr val="bg1"/>
                </a:solidFill>
                <a:latin typeface="+mn-lt"/>
                <a:ea typeface="+mn-ea"/>
                <a:cs typeface="+mn-cs"/>
              </a:defRPr>
            </a:lvl1pPr>
            <a:lvl2pPr marL="457200" indent="0" algn="l" defTabSz="914400" rtl="0" eaLnBrk="1" latinLnBrk="0" hangingPunct="1">
              <a:lnSpc>
                <a:spcPct val="90000"/>
              </a:lnSpc>
              <a:spcBef>
                <a:spcPts val="500"/>
              </a:spcBef>
              <a:buClr>
                <a:schemeClr val="tx2"/>
              </a:buClr>
              <a:buSzPct val="125000"/>
              <a:buFont typeface="Wingdings" panose="05000000000000000000" pitchFamily="2" charset="2"/>
              <a:buNone/>
              <a:defRPr sz="1200" i="1"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buFont typeface="Arial" panose="020B0604020202020204" pitchFamily="34" charset="0"/>
              <a:buChar char="•"/>
            </a:pPr>
            <a:r>
              <a:rPr lang="es-ES" sz="2800" dirty="0" err="1">
                <a:solidFill>
                  <a:srgbClr val="D14C00"/>
                </a:solidFill>
              </a:rPr>
              <a:t>Pembelajaran</a:t>
            </a:r>
            <a:r>
              <a:rPr lang="es-ES" sz="2800" dirty="0"/>
              <a:t> </a:t>
            </a:r>
            <a:r>
              <a:rPr lang="es-ES" sz="2800" dirty="0" err="1"/>
              <a:t>adalah</a:t>
            </a:r>
            <a:r>
              <a:rPr lang="es-ES" sz="2800" dirty="0"/>
              <a:t> </a:t>
            </a:r>
            <a:r>
              <a:rPr lang="es-ES" sz="2800" dirty="0" err="1"/>
              <a:t>suatu</a:t>
            </a:r>
            <a:r>
              <a:rPr lang="es-ES" sz="2800" dirty="0"/>
              <a:t> </a:t>
            </a:r>
            <a:r>
              <a:rPr lang="es-ES" sz="2800" dirty="0" err="1"/>
              <a:t>kombinasi</a:t>
            </a:r>
            <a:r>
              <a:rPr lang="es-ES" sz="2800" dirty="0"/>
              <a:t> yang </a:t>
            </a:r>
            <a:r>
              <a:rPr lang="es-ES" sz="2800" dirty="0" err="1"/>
              <a:t>tersusun</a:t>
            </a:r>
            <a:r>
              <a:rPr lang="es-ES" sz="2800" dirty="0"/>
              <a:t> dan </a:t>
            </a:r>
            <a:r>
              <a:rPr lang="es-ES" sz="2800" dirty="0" err="1"/>
              <a:t>meliputi</a:t>
            </a:r>
            <a:r>
              <a:rPr lang="es-ES" sz="2800" dirty="0"/>
              <a:t> </a:t>
            </a:r>
            <a:r>
              <a:rPr lang="es-ES" sz="2800" dirty="0" err="1"/>
              <a:t>unsur-unsur</a:t>
            </a:r>
            <a:r>
              <a:rPr lang="es-ES" sz="2800" dirty="0"/>
              <a:t> </a:t>
            </a:r>
            <a:r>
              <a:rPr lang="es-ES" sz="2800" dirty="0" err="1"/>
              <a:t>manusiawi</a:t>
            </a:r>
            <a:r>
              <a:rPr lang="es-ES" sz="2800" dirty="0"/>
              <a:t>, material, </a:t>
            </a:r>
            <a:r>
              <a:rPr lang="es-ES" sz="2800" dirty="0" err="1"/>
              <a:t>fasilitas</a:t>
            </a:r>
            <a:r>
              <a:rPr lang="es-ES" sz="2800" dirty="0"/>
              <a:t>, </a:t>
            </a:r>
            <a:r>
              <a:rPr lang="es-ES" sz="2800" dirty="0" err="1"/>
              <a:t>perlengkapan</a:t>
            </a:r>
            <a:r>
              <a:rPr lang="es-ES" sz="2800" dirty="0"/>
              <a:t> dan </a:t>
            </a:r>
            <a:r>
              <a:rPr lang="es-ES" sz="2800" dirty="0" err="1"/>
              <a:t>prosedur</a:t>
            </a:r>
            <a:r>
              <a:rPr lang="es-ES" sz="2800" dirty="0"/>
              <a:t>.</a:t>
            </a:r>
          </a:p>
          <a:p>
            <a:pPr marL="457200" indent="-457200">
              <a:buFont typeface="Arial" panose="020B0604020202020204" pitchFamily="34" charset="0"/>
              <a:buChar char="•"/>
            </a:pPr>
            <a:r>
              <a:rPr lang="en-ID" sz="2800" dirty="0" err="1">
                <a:solidFill>
                  <a:srgbClr val="D14C00"/>
                </a:solidFill>
              </a:rPr>
              <a:t>Sumber</a:t>
            </a:r>
            <a:r>
              <a:rPr lang="en-ID" sz="2800" dirty="0">
                <a:solidFill>
                  <a:srgbClr val="D14C00"/>
                </a:solidFill>
              </a:rPr>
              <a:t> </a:t>
            </a:r>
            <a:r>
              <a:rPr lang="en-ID" sz="2800" dirty="0" err="1">
                <a:solidFill>
                  <a:srgbClr val="D14C00"/>
                </a:solidFill>
              </a:rPr>
              <a:t>daya</a:t>
            </a:r>
            <a:r>
              <a:rPr lang="en-ID" sz="2800" dirty="0">
                <a:solidFill>
                  <a:srgbClr val="D14C00"/>
                </a:solidFill>
              </a:rPr>
              <a:t> </a:t>
            </a:r>
            <a:r>
              <a:rPr lang="en-ID" sz="2800" dirty="0"/>
              <a:t>yang</a:t>
            </a:r>
            <a:r>
              <a:rPr lang="id-ID" sz="2800" dirty="0"/>
              <a:t> terlibat dalam proses pengajaran terdiri dari siswa, guru dan tenaga kerjanya</a:t>
            </a:r>
            <a:r>
              <a:rPr lang="en-ID" sz="2800" dirty="0"/>
              <a:t> </a:t>
            </a:r>
            <a:r>
              <a:rPr lang="en-ID" sz="2800" dirty="0" err="1"/>
              <a:t>serta</a:t>
            </a:r>
            <a:r>
              <a:rPr lang="en-ID" sz="2800" dirty="0"/>
              <a:t> </a:t>
            </a:r>
            <a:r>
              <a:rPr lang="en-ID" sz="2800" dirty="0" err="1"/>
              <a:t>unsur</a:t>
            </a:r>
            <a:r>
              <a:rPr lang="en-ID" sz="2800" dirty="0"/>
              <a:t> material.</a:t>
            </a:r>
            <a:endParaRPr lang="id-ID" sz="2800" dirty="0"/>
          </a:p>
        </p:txBody>
      </p:sp>
    </p:spTree>
    <p:extLst>
      <p:ext uri="{BB962C8B-B14F-4D97-AF65-F5344CB8AC3E}">
        <p14:creationId xmlns:p14="http://schemas.microsoft.com/office/powerpoint/2010/main" val="41382340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5">
            <a:extLst>
              <a:ext uri="{FF2B5EF4-FFF2-40B4-BE49-F238E27FC236}">
                <a16:creationId xmlns:a16="http://schemas.microsoft.com/office/drawing/2014/main" id="{8D0A5BBF-1D99-43AC-AB96-A27316D9ECA7}"/>
              </a:ext>
            </a:extLst>
          </p:cNvPr>
          <p:cNvSpPr>
            <a:spLocks noGrp="1"/>
          </p:cNvSpPr>
          <p:nvPr>
            <p:ph type="title"/>
          </p:nvPr>
        </p:nvSpPr>
        <p:spPr>
          <a:xfrm>
            <a:off x="629653" y="1767998"/>
            <a:ext cx="9019674" cy="903012"/>
          </a:xfrm>
        </p:spPr>
        <p:txBody>
          <a:bodyPr>
            <a:normAutofit fontScale="90000"/>
          </a:bodyPr>
          <a:lstStyle/>
          <a:p>
            <a:r>
              <a:rPr lang="en-US" sz="4400" dirty="0" err="1"/>
              <a:t>Orientasi</a:t>
            </a:r>
            <a:r>
              <a:rPr lang="en-US" sz="4400" dirty="0"/>
              <a:t> Proses </a:t>
            </a:r>
            <a:r>
              <a:rPr lang="en-US" sz="4400" dirty="0" err="1"/>
              <a:t>Pembelajaran</a:t>
            </a:r>
            <a:r>
              <a:rPr lang="en-US" sz="4400" dirty="0"/>
              <a:t> PJOK</a:t>
            </a:r>
            <a:endParaRPr lang="id-ID" sz="4400" dirty="0"/>
          </a:p>
        </p:txBody>
      </p:sp>
      <p:sp>
        <p:nvSpPr>
          <p:cNvPr id="4" name="Text Placeholder 6">
            <a:extLst>
              <a:ext uri="{FF2B5EF4-FFF2-40B4-BE49-F238E27FC236}">
                <a16:creationId xmlns:a16="http://schemas.microsoft.com/office/drawing/2014/main" id="{02CB7A90-362F-44B9-880A-8F7F9FD9C86F}"/>
              </a:ext>
            </a:extLst>
          </p:cNvPr>
          <p:cNvSpPr>
            <a:spLocks noGrp="1"/>
          </p:cNvSpPr>
          <p:nvPr>
            <p:ph type="body" idx="41"/>
          </p:nvPr>
        </p:nvSpPr>
        <p:spPr>
          <a:xfrm>
            <a:off x="629653" y="3835030"/>
            <a:ext cx="2325618" cy="307883"/>
          </a:xfrm>
        </p:spPr>
        <p:txBody>
          <a:bodyPr>
            <a:noAutofit/>
          </a:bodyPr>
          <a:lstStyle/>
          <a:p>
            <a:r>
              <a:rPr lang="en-US" sz="2800" dirty="0"/>
              <a:t>Pada </a:t>
            </a:r>
            <a:r>
              <a:rPr lang="en-US" sz="2800" dirty="0" err="1"/>
              <a:t>Pendidik</a:t>
            </a:r>
            <a:endParaRPr lang="en-US" sz="2800" dirty="0"/>
          </a:p>
        </p:txBody>
      </p:sp>
      <p:sp>
        <p:nvSpPr>
          <p:cNvPr id="5" name="Text Placeholder 7">
            <a:extLst>
              <a:ext uri="{FF2B5EF4-FFF2-40B4-BE49-F238E27FC236}">
                <a16:creationId xmlns:a16="http://schemas.microsoft.com/office/drawing/2014/main" id="{81A527B8-EB80-49F8-947E-2ED971EE2D10}"/>
              </a:ext>
            </a:extLst>
          </p:cNvPr>
          <p:cNvSpPr>
            <a:spLocks noGrp="1"/>
          </p:cNvSpPr>
          <p:nvPr>
            <p:ph type="body" sz="quarter" idx="42"/>
          </p:nvPr>
        </p:nvSpPr>
        <p:spPr>
          <a:xfrm>
            <a:off x="629653" y="4186991"/>
            <a:ext cx="2325618" cy="2295239"/>
          </a:xfrm>
        </p:spPr>
        <p:txBody>
          <a:bodyPr>
            <a:noAutofit/>
          </a:bodyPr>
          <a:lstStyle/>
          <a:p>
            <a:pPr marL="0" indent="0">
              <a:buNone/>
            </a:pPr>
            <a:r>
              <a:rPr lang="en-ID" sz="2400" dirty="0" err="1"/>
              <a:t>Pembelajaran</a:t>
            </a:r>
            <a:r>
              <a:rPr lang="en-ID" sz="2400" dirty="0"/>
              <a:t> </a:t>
            </a:r>
            <a:r>
              <a:rPr lang="en-ID" sz="2400" dirty="0" err="1"/>
              <a:t>bersumber</a:t>
            </a:r>
            <a:r>
              <a:rPr lang="en-ID" sz="2400" dirty="0"/>
              <a:t> pada guru. Guru </a:t>
            </a:r>
            <a:r>
              <a:rPr lang="en-ID" sz="2400" dirty="0" err="1"/>
              <a:t>sebagai</a:t>
            </a:r>
            <a:r>
              <a:rPr lang="en-ID" sz="2400" dirty="0"/>
              <a:t> </a:t>
            </a:r>
            <a:r>
              <a:rPr lang="en-ID" sz="2400" dirty="0" err="1"/>
              <a:t>subyek</a:t>
            </a:r>
            <a:r>
              <a:rPr lang="en-ID" sz="2400" dirty="0"/>
              <a:t> </a:t>
            </a:r>
            <a:r>
              <a:rPr lang="en-ID" sz="2400" dirty="0" err="1"/>
              <a:t>belajar</a:t>
            </a:r>
            <a:r>
              <a:rPr lang="en-ID" sz="2400" dirty="0"/>
              <a:t>, </a:t>
            </a:r>
            <a:r>
              <a:rPr lang="en-ID" sz="2400" dirty="0" err="1"/>
              <a:t>peserta</a:t>
            </a:r>
            <a:r>
              <a:rPr lang="en-ID" sz="2400" dirty="0"/>
              <a:t> </a:t>
            </a:r>
            <a:r>
              <a:rPr lang="en-ID" sz="2400" dirty="0" err="1"/>
              <a:t>didik</a:t>
            </a:r>
            <a:r>
              <a:rPr lang="en-ID" sz="2400" dirty="0"/>
              <a:t> </a:t>
            </a:r>
            <a:r>
              <a:rPr lang="en-ID" sz="2400" dirty="0" err="1"/>
              <a:t>sebagai</a:t>
            </a:r>
            <a:r>
              <a:rPr lang="en-ID" sz="2400" dirty="0"/>
              <a:t> </a:t>
            </a:r>
            <a:r>
              <a:rPr lang="en-ID" sz="2400" dirty="0" err="1"/>
              <a:t>obyek</a:t>
            </a:r>
            <a:r>
              <a:rPr lang="en-ID" sz="2400" dirty="0"/>
              <a:t> </a:t>
            </a:r>
            <a:r>
              <a:rPr lang="en-ID" sz="2400" dirty="0" err="1"/>
              <a:t>belajar</a:t>
            </a:r>
            <a:endParaRPr lang="en-US" sz="2400" dirty="0"/>
          </a:p>
        </p:txBody>
      </p:sp>
      <p:sp>
        <p:nvSpPr>
          <p:cNvPr id="10" name="Text Placeholder 6">
            <a:extLst>
              <a:ext uri="{FF2B5EF4-FFF2-40B4-BE49-F238E27FC236}">
                <a16:creationId xmlns:a16="http://schemas.microsoft.com/office/drawing/2014/main" id="{0272FB07-19BE-4AFB-9012-AFC7E91B5845}"/>
              </a:ext>
            </a:extLst>
          </p:cNvPr>
          <p:cNvSpPr txBox="1">
            <a:spLocks/>
          </p:cNvSpPr>
          <p:nvPr/>
        </p:nvSpPr>
        <p:spPr>
          <a:xfrm>
            <a:off x="3352321" y="3807995"/>
            <a:ext cx="2687533" cy="334918"/>
          </a:xfrm>
          <a:prstGeom prst="rect">
            <a:avLst/>
          </a:prstGeom>
        </p:spPr>
        <p:txBody>
          <a:bodyPr vert="horz" lIns="0" tIns="0" rIns="0" bIns="0" rtlCol="0" anchor="b">
            <a:noAutofit/>
          </a:bodyPr>
          <a:lstStyle>
            <a:lvl1pPr marL="0" indent="0" algn="l" defTabSz="914400" rtl="0" eaLnBrk="1" latinLnBrk="0" hangingPunct="1">
              <a:lnSpc>
                <a:spcPct val="90000"/>
              </a:lnSpc>
              <a:spcBef>
                <a:spcPts val="1000"/>
              </a:spcBef>
              <a:buFont typeface="Arial" panose="020B0604020202020204" pitchFamily="34" charset="0"/>
              <a:buNone/>
              <a:defRPr sz="2200" b="1" kern="1200">
                <a:solidFill>
                  <a:schemeClr val="bg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bg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bg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bg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bg2"/>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sz="2800" dirty="0"/>
              <a:t>Pada </a:t>
            </a:r>
            <a:r>
              <a:rPr lang="en-US" sz="2800" dirty="0" err="1"/>
              <a:t>Peserta</a:t>
            </a:r>
            <a:r>
              <a:rPr lang="en-US" sz="2800" dirty="0"/>
              <a:t> </a:t>
            </a:r>
            <a:r>
              <a:rPr lang="en-US" sz="2800" dirty="0" err="1"/>
              <a:t>didik</a:t>
            </a:r>
            <a:endParaRPr lang="en-US" sz="2800" dirty="0"/>
          </a:p>
        </p:txBody>
      </p:sp>
      <p:sp>
        <p:nvSpPr>
          <p:cNvPr id="11" name="Text Placeholder 6">
            <a:extLst>
              <a:ext uri="{FF2B5EF4-FFF2-40B4-BE49-F238E27FC236}">
                <a16:creationId xmlns:a16="http://schemas.microsoft.com/office/drawing/2014/main" id="{7F557981-1874-4BE1-9B79-4E01AE551166}"/>
              </a:ext>
            </a:extLst>
          </p:cNvPr>
          <p:cNvSpPr txBox="1">
            <a:spLocks/>
          </p:cNvSpPr>
          <p:nvPr/>
        </p:nvSpPr>
        <p:spPr>
          <a:xfrm>
            <a:off x="6397273" y="3799474"/>
            <a:ext cx="2687533" cy="351961"/>
          </a:xfrm>
          <a:prstGeom prst="rect">
            <a:avLst/>
          </a:prstGeom>
        </p:spPr>
        <p:txBody>
          <a:bodyPr vert="horz" lIns="0" tIns="0" rIns="0" bIns="0" rtlCol="0" anchor="b">
            <a:noAutofit/>
          </a:bodyPr>
          <a:lstStyle>
            <a:lvl1pPr marL="0" indent="0" algn="l" defTabSz="914400" rtl="0" eaLnBrk="1" latinLnBrk="0" hangingPunct="1">
              <a:lnSpc>
                <a:spcPct val="90000"/>
              </a:lnSpc>
              <a:spcBef>
                <a:spcPts val="1000"/>
              </a:spcBef>
              <a:buFont typeface="Arial" panose="020B0604020202020204" pitchFamily="34" charset="0"/>
              <a:buNone/>
              <a:defRPr sz="2200" b="1" kern="1200">
                <a:solidFill>
                  <a:schemeClr val="bg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bg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bg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bg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bg2"/>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sz="2800" dirty="0"/>
              <a:t>Pada </a:t>
            </a:r>
            <a:r>
              <a:rPr lang="en-US" sz="2800" dirty="0" err="1"/>
              <a:t>Bahan</a:t>
            </a:r>
            <a:r>
              <a:rPr lang="en-US" sz="2800" dirty="0"/>
              <a:t> Ajar</a:t>
            </a:r>
          </a:p>
        </p:txBody>
      </p:sp>
      <p:sp>
        <p:nvSpPr>
          <p:cNvPr id="12" name="Text Placeholder 6">
            <a:extLst>
              <a:ext uri="{FF2B5EF4-FFF2-40B4-BE49-F238E27FC236}">
                <a16:creationId xmlns:a16="http://schemas.microsoft.com/office/drawing/2014/main" id="{36EDE5E9-0EDC-4EA1-9687-2D578893969D}"/>
              </a:ext>
            </a:extLst>
          </p:cNvPr>
          <p:cNvSpPr txBox="1">
            <a:spLocks/>
          </p:cNvSpPr>
          <p:nvPr/>
        </p:nvSpPr>
        <p:spPr>
          <a:xfrm>
            <a:off x="9119941" y="3799474"/>
            <a:ext cx="2687533" cy="351961"/>
          </a:xfrm>
          <a:prstGeom prst="rect">
            <a:avLst/>
          </a:prstGeom>
        </p:spPr>
        <p:txBody>
          <a:bodyPr vert="horz" lIns="0" tIns="0" rIns="0" bIns="0" rtlCol="0" anchor="b">
            <a:noAutofit/>
          </a:bodyPr>
          <a:lstStyle>
            <a:lvl1pPr marL="0" indent="0" algn="l" defTabSz="914400" rtl="0" eaLnBrk="1" latinLnBrk="0" hangingPunct="1">
              <a:lnSpc>
                <a:spcPct val="90000"/>
              </a:lnSpc>
              <a:spcBef>
                <a:spcPts val="1000"/>
              </a:spcBef>
              <a:buFont typeface="Arial" panose="020B0604020202020204" pitchFamily="34" charset="0"/>
              <a:buNone/>
              <a:defRPr sz="2200" b="1" kern="1200">
                <a:solidFill>
                  <a:schemeClr val="bg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bg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bg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bg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bg2"/>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sz="2800" dirty="0"/>
              <a:t>Pada </a:t>
            </a:r>
            <a:r>
              <a:rPr lang="en-US" sz="2800" dirty="0" err="1"/>
              <a:t>Tugas</a:t>
            </a:r>
            <a:r>
              <a:rPr lang="en-US" sz="2800" dirty="0"/>
              <a:t> </a:t>
            </a:r>
            <a:r>
              <a:rPr lang="en-US" sz="2800" dirty="0" err="1"/>
              <a:t>Gerak</a:t>
            </a:r>
            <a:endParaRPr lang="en-US" sz="2800" dirty="0"/>
          </a:p>
        </p:txBody>
      </p:sp>
      <p:sp>
        <p:nvSpPr>
          <p:cNvPr id="13" name="Text Placeholder 7">
            <a:extLst>
              <a:ext uri="{FF2B5EF4-FFF2-40B4-BE49-F238E27FC236}">
                <a16:creationId xmlns:a16="http://schemas.microsoft.com/office/drawing/2014/main" id="{F144F62E-827F-4E37-96C3-285AA144B2F7}"/>
              </a:ext>
            </a:extLst>
          </p:cNvPr>
          <p:cNvSpPr txBox="1">
            <a:spLocks/>
          </p:cNvSpPr>
          <p:nvPr/>
        </p:nvSpPr>
        <p:spPr>
          <a:xfrm>
            <a:off x="3352321" y="4186991"/>
            <a:ext cx="2325618" cy="2295239"/>
          </a:xfrm>
          <a:prstGeom prst="rect">
            <a:avLst/>
          </a:prstGeom>
        </p:spPr>
        <p:txBody>
          <a:bodyPr vert="horz" lIns="0" tIns="0" rIns="0" bIns="0" rtlCol="0">
            <a:noAutofit/>
          </a:bodyPr>
          <a:lstStyle>
            <a:lvl1pPr marL="216000" indent="-216000" algn="l" defTabSz="914400" rtl="0" eaLnBrk="1" latinLnBrk="0" hangingPunct="1">
              <a:lnSpc>
                <a:spcPct val="90000"/>
              </a:lnSpc>
              <a:spcBef>
                <a:spcPts val="600"/>
              </a:spcBef>
              <a:buClr>
                <a:schemeClr val="bg1">
                  <a:lumMod val="50000"/>
                </a:schemeClr>
              </a:buClr>
              <a:buSzPct val="125000"/>
              <a:buFont typeface="Arial" panose="020B0604020202020204" pitchFamily="34" charset="0"/>
              <a:buChar char="•"/>
              <a:defRPr sz="1400" b="0" i="0" kern="1200">
                <a:solidFill>
                  <a:schemeClr val="bg1"/>
                </a:solidFill>
                <a:latin typeface="+mn-lt"/>
                <a:ea typeface="+mn-ea"/>
                <a:cs typeface="+mn-cs"/>
              </a:defRPr>
            </a:lvl1pPr>
            <a:lvl2pPr marL="457200" indent="0" algn="l" defTabSz="914400" rtl="0" eaLnBrk="1" latinLnBrk="0" hangingPunct="1">
              <a:lnSpc>
                <a:spcPct val="90000"/>
              </a:lnSpc>
              <a:spcBef>
                <a:spcPts val="500"/>
              </a:spcBef>
              <a:buClr>
                <a:schemeClr val="tx2"/>
              </a:buClr>
              <a:buSzPct val="125000"/>
              <a:buFont typeface="Wingdings" panose="05000000000000000000" pitchFamily="2" charset="2"/>
              <a:buNone/>
              <a:defRPr sz="1200" i="1"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D" sz="2400" dirty="0" err="1"/>
              <a:t>Pembelajaran</a:t>
            </a:r>
            <a:r>
              <a:rPr lang="en-ID" sz="2400" dirty="0"/>
              <a:t> </a:t>
            </a:r>
            <a:r>
              <a:rPr lang="en-ID" sz="2400" dirty="0" err="1"/>
              <a:t>berpusat</a:t>
            </a:r>
            <a:r>
              <a:rPr lang="en-ID" sz="2400" dirty="0"/>
              <a:t> pada </a:t>
            </a:r>
            <a:r>
              <a:rPr lang="en-ID" sz="2400" dirty="0" err="1"/>
              <a:t>peserta</a:t>
            </a:r>
            <a:r>
              <a:rPr lang="en-ID" sz="2400" dirty="0"/>
              <a:t> </a:t>
            </a:r>
            <a:r>
              <a:rPr lang="en-ID" sz="2400" dirty="0" err="1"/>
              <a:t>didik</a:t>
            </a:r>
            <a:r>
              <a:rPr lang="en-ID" sz="2400" dirty="0"/>
              <a:t>. </a:t>
            </a:r>
            <a:r>
              <a:rPr lang="en-ID" sz="2400" dirty="0" err="1"/>
              <a:t>Peserta</a:t>
            </a:r>
            <a:r>
              <a:rPr lang="en-ID" sz="2400" dirty="0"/>
              <a:t> </a:t>
            </a:r>
            <a:r>
              <a:rPr lang="en-ID" sz="2400" dirty="0" err="1"/>
              <a:t>didik</a:t>
            </a:r>
            <a:r>
              <a:rPr lang="en-ID" sz="2400" dirty="0"/>
              <a:t> </a:t>
            </a:r>
            <a:r>
              <a:rPr lang="en-ID" sz="2400" dirty="0" err="1"/>
              <a:t>menjadi</a:t>
            </a:r>
            <a:r>
              <a:rPr lang="en-ID" sz="2400" dirty="0"/>
              <a:t> </a:t>
            </a:r>
            <a:r>
              <a:rPr lang="en-ID" sz="2400" dirty="0" err="1"/>
              <a:t>subyek</a:t>
            </a:r>
            <a:r>
              <a:rPr lang="en-ID" sz="2400" dirty="0"/>
              <a:t> </a:t>
            </a:r>
            <a:r>
              <a:rPr lang="en-ID" sz="2400" dirty="0" err="1"/>
              <a:t>belajar</a:t>
            </a:r>
            <a:endParaRPr lang="en-US" sz="2400" dirty="0"/>
          </a:p>
        </p:txBody>
      </p:sp>
      <p:sp>
        <p:nvSpPr>
          <p:cNvPr id="14" name="Text Placeholder 7">
            <a:extLst>
              <a:ext uri="{FF2B5EF4-FFF2-40B4-BE49-F238E27FC236}">
                <a16:creationId xmlns:a16="http://schemas.microsoft.com/office/drawing/2014/main" id="{BD5A0F89-5F4B-430F-98EB-CCA7B18DED6D}"/>
              </a:ext>
            </a:extLst>
          </p:cNvPr>
          <p:cNvSpPr txBox="1">
            <a:spLocks/>
          </p:cNvSpPr>
          <p:nvPr/>
        </p:nvSpPr>
        <p:spPr>
          <a:xfrm>
            <a:off x="6397273" y="4186991"/>
            <a:ext cx="2325618" cy="2295239"/>
          </a:xfrm>
          <a:prstGeom prst="rect">
            <a:avLst/>
          </a:prstGeom>
        </p:spPr>
        <p:txBody>
          <a:bodyPr vert="horz" lIns="0" tIns="0" rIns="0" bIns="0" rtlCol="0">
            <a:noAutofit/>
          </a:bodyPr>
          <a:lstStyle>
            <a:lvl1pPr marL="216000" indent="-216000" algn="l" defTabSz="914400" rtl="0" eaLnBrk="1" latinLnBrk="0" hangingPunct="1">
              <a:lnSpc>
                <a:spcPct val="90000"/>
              </a:lnSpc>
              <a:spcBef>
                <a:spcPts val="600"/>
              </a:spcBef>
              <a:buClr>
                <a:schemeClr val="bg1">
                  <a:lumMod val="50000"/>
                </a:schemeClr>
              </a:buClr>
              <a:buSzPct val="125000"/>
              <a:buFont typeface="Arial" panose="020B0604020202020204" pitchFamily="34" charset="0"/>
              <a:buChar char="•"/>
              <a:defRPr sz="1400" b="0" i="0" kern="1200">
                <a:solidFill>
                  <a:schemeClr val="bg1"/>
                </a:solidFill>
                <a:latin typeface="+mn-lt"/>
                <a:ea typeface="+mn-ea"/>
                <a:cs typeface="+mn-cs"/>
              </a:defRPr>
            </a:lvl1pPr>
            <a:lvl2pPr marL="457200" indent="0" algn="l" defTabSz="914400" rtl="0" eaLnBrk="1" latinLnBrk="0" hangingPunct="1">
              <a:lnSpc>
                <a:spcPct val="90000"/>
              </a:lnSpc>
              <a:spcBef>
                <a:spcPts val="500"/>
              </a:spcBef>
              <a:buClr>
                <a:schemeClr val="tx2"/>
              </a:buClr>
              <a:buSzPct val="125000"/>
              <a:buFont typeface="Wingdings" panose="05000000000000000000" pitchFamily="2" charset="2"/>
              <a:buNone/>
              <a:defRPr sz="1200" i="1"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D" sz="2400" dirty="0" err="1"/>
              <a:t>Pembelajaran</a:t>
            </a:r>
            <a:r>
              <a:rPr lang="en-ID" sz="2400" dirty="0"/>
              <a:t> </a:t>
            </a:r>
            <a:r>
              <a:rPr lang="en-ID" sz="2400" dirty="0" err="1"/>
              <a:t>berlandaskan</a:t>
            </a:r>
            <a:r>
              <a:rPr lang="en-ID" sz="2400" dirty="0"/>
              <a:t> </a:t>
            </a:r>
            <a:r>
              <a:rPr lang="en-ID" sz="2400" dirty="0" err="1"/>
              <a:t>bahan</a:t>
            </a:r>
            <a:r>
              <a:rPr lang="en-ID" sz="2400" dirty="0"/>
              <a:t> ajar. </a:t>
            </a:r>
            <a:r>
              <a:rPr lang="en-ID" sz="2400" dirty="0" err="1"/>
              <a:t>Bahan</a:t>
            </a:r>
            <a:r>
              <a:rPr lang="en-ID" sz="2400" dirty="0"/>
              <a:t> ajar </a:t>
            </a:r>
            <a:r>
              <a:rPr lang="en-ID" sz="2400" dirty="0" err="1"/>
              <a:t>menjadi</a:t>
            </a:r>
            <a:r>
              <a:rPr lang="en-ID" sz="2400" dirty="0"/>
              <a:t> </a:t>
            </a:r>
            <a:r>
              <a:rPr lang="en-ID" sz="2400" dirty="0" err="1"/>
              <a:t>sumber</a:t>
            </a:r>
            <a:r>
              <a:rPr lang="en-ID" sz="2400" dirty="0"/>
              <a:t> </a:t>
            </a:r>
            <a:r>
              <a:rPr lang="en-ID" sz="2400" dirty="0" err="1"/>
              <a:t>utama</a:t>
            </a:r>
            <a:r>
              <a:rPr lang="en-ID" sz="2400" dirty="0"/>
              <a:t> </a:t>
            </a:r>
            <a:r>
              <a:rPr lang="en-ID" sz="2400" dirty="0" err="1"/>
              <a:t>pembelajaran</a:t>
            </a:r>
            <a:endParaRPr lang="en-US" sz="2400" dirty="0"/>
          </a:p>
        </p:txBody>
      </p:sp>
      <p:sp>
        <p:nvSpPr>
          <p:cNvPr id="16" name="Text Placeholder 7">
            <a:extLst>
              <a:ext uri="{FF2B5EF4-FFF2-40B4-BE49-F238E27FC236}">
                <a16:creationId xmlns:a16="http://schemas.microsoft.com/office/drawing/2014/main" id="{37D71098-0941-48E6-B741-69127C5A6CA0}"/>
              </a:ext>
            </a:extLst>
          </p:cNvPr>
          <p:cNvSpPr txBox="1">
            <a:spLocks/>
          </p:cNvSpPr>
          <p:nvPr/>
        </p:nvSpPr>
        <p:spPr>
          <a:xfrm>
            <a:off x="9084806" y="4186991"/>
            <a:ext cx="2325618" cy="2295239"/>
          </a:xfrm>
          <a:prstGeom prst="rect">
            <a:avLst/>
          </a:prstGeom>
        </p:spPr>
        <p:txBody>
          <a:bodyPr vert="horz" lIns="0" tIns="0" rIns="0" bIns="0" rtlCol="0">
            <a:noAutofit/>
          </a:bodyPr>
          <a:lstStyle>
            <a:lvl1pPr marL="216000" indent="-216000" algn="l" defTabSz="914400" rtl="0" eaLnBrk="1" latinLnBrk="0" hangingPunct="1">
              <a:lnSpc>
                <a:spcPct val="90000"/>
              </a:lnSpc>
              <a:spcBef>
                <a:spcPts val="600"/>
              </a:spcBef>
              <a:buClr>
                <a:schemeClr val="bg1">
                  <a:lumMod val="50000"/>
                </a:schemeClr>
              </a:buClr>
              <a:buSzPct val="125000"/>
              <a:buFont typeface="Arial" panose="020B0604020202020204" pitchFamily="34" charset="0"/>
              <a:buChar char="•"/>
              <a:defRPr sz="1400" b="0" i="0" kern="1200">
                <a:solidFill>
                  <a:schemeClr val="bg1"/>
                </a:solidFill>
                <a:latin typeface="+mn-lt"/>
                <a:ea typeface="+mn-ea"/>
                <a:cs typeface="+mn-cs"/>
              </a:defRPr>
            </a:lvl1pPr>
            <a:lvl2pPr marL="457200" indent="0" algn="l" defTabSz="914400" rtl="0" eaLnBrk="1" latinLnBrk="0" hangingPunct="1">
              <a:lnSpc>
                <a:spcPct val="90000"/>
              </a:lnSpc>
              <a:spcBef>
                <a:spcPts val="500"/>
              </a:spcBef>
              <a:buClr>
                <a:schemeClr val="tx2"/>
              </a:buClr>
              <a:buSzPct val="125000"/>
              <a:buFont typeface="Wingdings" panose="05000000000000000000" pitchFamily="2" charset="2"/>
              <a:buNone/>
              <a:defRPr sz="1200" i="1"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D" sz="2400" dirty="0" err="1"/>
              <a:t>Metode</a:t>
            </a:r>
            <a:r>
              <a:rPr lang="en-ID" sz="2400" dirty="0"/>
              <a:t> </a:t>
            </a:r>
            <a:r>
              <a:rPr lang="en-ID" sz="2400" dirty="0" err="1"/>
              <a:t>praktik</a:t>
            </a:r>
            <a:r>
              <a:rPr lang="en-ID" sz="2400" dirty="0"/>
              <a:t> </a:t>
            </a:r>
            <a:r>
              <a:rPr lang="en-ID" sz="2400" dirty="0" err="1"/>
              <a:t>terbagi</a:t>
            </a:r>
            <a:r>
              <a:rPr lang="en-ID" sz="2400" dirty="0"/>
              <a:t> </a:t>
            </a:r>
            <a:r>
              <a:rPr lang="en-ID" sz="2400" dirty="0" err="1"/>
              <a:t>menjadi</a:t>
            </a:r>
            <a:r>
              <a:rPr lang="en-ID" sz="2400" dirty="0"/>
              <a:t> </a:t>
            </a:r>
            <a:r>
              <a:rPr lang="en-ID" sz="2400" dirty="0" err="1"/>
              <a:t>orientasi</a:t>
            </a:r>
            <a:r>
              <a:rPr lang="en-ID" sz="2400" dirty="0"/>
              <a:t> </a:t>
            </a:r>
            <a:r>
              <a:rPr lang="en-ID" sz="2400" dirty="0" err="1"/>
              <a:t>waktudan</a:t>
            </a:r>
            <a:r>
              <a:rPr lang="en-ID" sz="2400" dirty="0"/>
              <a:t> </a:t>
            </a:r>
            <a:r>
              <a:rPr lang="en-ID" sz="2400" dirty="0" err="1"/>
              <a:t>bahan</a:t>
            </a:r>
            <a:r>
              <a:rPr lang="en-ID" sz="2400" dirty="0"/>
              <a:t> ajar. </a:t>
            </a:r>
            <a:r>
              <a:rPr lang="en-ID" sz="2400" dirty="0" err="1"/>
              <a:t>Tugas</a:t>
            </a:r>
            <a:r>
              <a:rPr lang="en-ID" sz="2400" dirty="0"/>
              <a:t> </a:t>
            </a:r>
            <a:r>
              <a:rPr lang="en-ID" sz="2400" dirty="0" err="1"/>
              <a:t>gerak</a:t>
            </a:r>
            <a:r>
              <a:rPr lang="en-ID" sz="2400" dirty="0"/>
              <a:t> </a:t>
            </a:r>
            <a:r>
              <a:rPr lang="en-ID" sz="2400" dirty="0" err="1"/>
              <a:t>menjadi</a:t>
            </a:r>
            <a:r>
              <a:rPr lang="en-ID" sz="2400" dirty="0"/>
              <a:t> </a:t>
            </a:r>
            <a:r>
              <a:rPr lang="en-ID" sz="2400" dirty="0" err="1"/>
              <a:t>metode</a:t>
            </a:r>
            <a:r>
              <a:rPr lang="en-ID" sz="2400" dirty="0"/>
              <a:t> </a:t>
            </a:r>
            <a:r>
              <a:rPr lang="en-ID" sz="2400" dirty="0" err="1"/>
              <a:t>utama</a:t>
            </a:r>
            <a:r>
              <a:rPr lang="en-ID" sz="2400" dirty="0"/>
              <a:t> </a:t>
            </a:r>
            <a:r>
              <a:rPr lang="en-ID" sz="2400" dirty="0" err="1"/>
              <a:t>belajar</a:t>
            </a:r>
            <a:endParaRPr lang="en-US" sz="2400" dirty="0"/>
          </a:p>
        </p:txBody>
      </p:sp>
    </p:spTree>
    <p:extLst>
      <p:ext uri="{BB962C8B-B14F-4D97-AF65-F5344CB8AC3E}">
        <p14:creationId xmlns:p14="http://schemas.microsoft.com/office/powerpoint/2010/main" val="21503558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val 17">
            <a:extLst>
              <a:ext uri="{FF2B5EF4-FFF2-40B4-BE49-F238E27FC236}">
                <a16:creationId xmlns:a16="http://schemas.microsoft.com/office/drawing/2014/main" id="{B8FDA806-D637-4346-9D95-7CB4F4826397}"/>
              </a:ext>
            </a:extLst>
          </p:cNvPr>
          <p:cNvSpPr/>
          <p:nvPr/>
        </p:nvSpPr>
        <p:spPr>
          <a:xfrm>
            <a:off x="2987841" y="1227389"/>
            <a:ext cx="6216316" cy="4403222"/>
          </a:xfrm>
          <a:prstGeom prst="ellipse">
            <a:avLst/>
          </a:prstGeom>
          <a:no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dirty="0" err="1"/>
              <a:t>Komponen</a:t>
            </a:r>
            <a:r>
              <a:rPr lang="en-ID" dirty="0"/>
              <a:t> </a:t>
            </a:r>
            <a:r>
              <a:rPr lang="en-ID" dirty="0" err="1"/>
              <a:t>Pembelajaran</a:t>
            </a:r>
            <a:endParaRPr lang="id-ID" dirty="0"/>
          </a:p>
        </p:txBody>
      </p:sp>
      <p:sp>
        <p:nvSpPr>
          <p:cNvPr id="15" name="Oval 14">
            <a:extLst>
              <a:ext uri="{FF2B5EF4-FFF2-40B4-BE49-F238E27FC236}">
                <a16:creationId xmlns:a16="http://schemas.microsoft.com/office/drawing/2014/main" id="{507BAA35-85F9-43DA-BF51-88FC4C991754}"/>
              </a:ext>
            </a:extLst>
          </p:cNvPr>
          <p:cNvSpPr/>
          <p:nvPr/>
        </p:nvSpPr>
        <p:spPr>
          <a:xfrm>
            <a:off x="4460823" y="2234136"/>
            <a:ext cx="3373736" cy="2389729"/>
          </a:xfrm>
          <a:prstGeom prst="ellipse">
            <a:avLst/>
          </a:prstGeom>
          <a:solidFill>
            <a:schemeClr val="tx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2800" b="1" dirty="0" err="1"/>
              <a:t>Komponen</a:t>
            </a:r>
            <a:r>
              <a:rPr lang="en-ID" sz="2800" b="1" dirty="0"/>
              <a:t> </a:t>
            </a:r>
            <a:r>
              <a:rPr lang="en-ID" sz="2800" b="1" dirty="0" err="1"/>
              <a:t>Pembelajaran</a:t>
            </a:r>
            <a:endParaRPr lang="id-ID" sz="2800" b="1" dirty="0"/>
          </a:p>
        </p:txBody>
      </p:sp>
      <p:sp>
        <p:nvSpPr>
          <p:cNvPr id="16" name="Oval 15">
            <a:extLst>
              <a:ext uri="{FF2B5EF4-FFF2-40B4-BE49-F238E27FC236}">
                <a16:creationId xmlns:a16="http://schemas.microsoft.com/office/drawing/2014/main" id="{7BA3AA61-8204-47B0-8985-0E3B7F49F063}"/>
              </a:ext>
            </a:extLst>
          </p:cNvPr>
          <p:cNvSpPr/>
          <p:nvPr/>
        </p:nvSpPr>
        <p:spPr>
          <a:xfrm>
            <a:off x="4940968" y="768184"/>
            <a:ext cx="2310063" cy="918410"/>
          </a:xfrm>
          <a:prstGeom prst="ellipse">
            <a:avLst/>
          </a:prstGeom>
          <a:solidFill>
            <a:schemeClr val="tx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dirty="0" err="1"/>
              <a:t>Tujuan</a:t>
            </a:r>
            <a:r>
              <a:rPr lang="en-ID" dirty="0"/>
              <a:t> </a:t>
            </a:r>
            <a:r>
              <a:rPr lang="en-ID" dirty="0" err="1"/>
              <a:t>Pembelajaran</a:t>
            </a:r>
            <a:endParaRPr lang="id-ID" dirty="0"/>
          </a:p>
        </p:txBody>
      </p:sp>
      <p:sp>
        <p:nvSpPr>
          <p:cNvPr id="19" name="Oval 18">
            <a:extLst>
              <a:ext uri="{FF2B5EF4-FFF2-40B4-BE49-F238E27FC236}">
                <a16:creationId xmlns:a16="http://schemas.microsoft.com/office/drawing/2014/main" id="{3E1BA193-11C2-41F0-9D5E-468DC5DD94D8}"/>
              </a:ext>
            </a:extLst>
          </p:cNvPr>
          <p:cNvSpPr/>
          <p:nvPr/>
        </p:nvSpPr>
        <p:spPr>
          <a:xfrm>
            <a:off x="7072563" y="1459916"/>
            <a:ext cx="2310063" cy="918410"/>
          </a:xfrm>
          <a:prstGeom prst="ellipse">
            <a:avLst/>
          </a:prstGeom>
          <a:solidFill>
            <a:schemeClr val="tx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dirty="0" err="1"/>
              <a:t>Materi</a:t>
            </a:r>
            <a:r>
              <a:rPr lang="en-ID" dirty="0"/>
              <a:t> </a:t>
            </a:r>
            <a:r>
              <a:rPr lang="en-ID" dirty="0" err="1"/>
              <a:t>Pembelajaran</a:t>
            </a:r>
            <a:endParaRPr lang="id-ID" dirty="0"/>
          </a:p>
        </p:txBody>
      </p:sp>
      <p:sp>
        <p:nvSpPr>
          <p:cNvPr id="20" name="Oval 19">
            <a:extLst>
              <a:ext uri="{FF2B5EF4-FFF2-40B4-BE49-F238E27FC236}">
                <a16:creationId xmlns:a16="http://schemas.microsoft.com/office/drawing/2014/main" id="{BE543193-5AB2-4315-A1DD-99F70CDE4A5F}"/>
              </a:ext>
            </a:extLst>
          </p:cNvPr>
          <p:cNvSpPr/>
          <p:nvPr/>
        </p:nvSpPr>
        <p:spPr>
          <a:xfrm>
            <a:off x="8049125" y="2626853"/>
            <a:ext cx="2310063" cy="918410"/>
          </a:xfrm>
          <a:prstGeom prst="ellipse">
            <a:avLst/>
          </a:prstGeom>
          <a:solidFill>
            <a:schemeClr val="tx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dirty="0" err="1"/>
              <a:t>Kegiatan</a:t>
            </a:r>
            <a:r>
              <a:rPr lang="en-ID" dirty="0"/>
              <a:t> </a:t>
            </a:r>
            <a:r>
              <a:rPr lang="en-ID" dirty="0" err="1"/>
              <a:t>Pembelajaran</a:t>
            </a:r>
            <a:endParaRPr lang="id-ID" dirty="0"/>
          </a:p>
        </p:txBody>
      </p:sp>
      <p:sp>
        <p:nvSpPr>
          <p:cNvPr id="21" name="Oval 20">
            <a:extLst>
              <a:ext uri="{FF2B5EF4-FFF2-40B4-BE49-F238E27FC236}">
                <a16:creationId xmlns:a16="http://schemas.microsoft.com/office/drawing/2014/main" id="{DCD1E650-72CA-4BB6-A551-E0F659CF886D}"/>
              </a:ext>
            </a:extLst>
          </p:cNvPr>
          <p:cNvSpPr/>
          <p:nvPr/>
        </p:nvSpPr>
        <p:spPr>
          <a:xfrm>
            <a:off x="7591924" y="3793790"/>
            <a:ext cx="2514602" cy="918410"/>
          </a:xfrm>
          <a:prstGeom prst="ellipse">
            <a:avLst/>
          </a:prstGeom>
          <a:solidFill>
            <a:schemeClr val="tx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dirty="0"/>
              <a:t>Media &amp; </a:t>
            </a:r>
            <a:r>
              <a:rPr lang="en-ID" dirty="0" err="1"/>
              <a:t>Sumber</a:t>
            </a:r>
            <a:r>
              <a:rPr lang="en-ID" dirty="0"/>
              <a:t> </a:t>
            </a:r>
            <a:r>
              <a:rPr lang="en-ID" dirty="0" err="1"/>
              <a:t>Belajar</a:t>
            </a:r>
            <a:endParaRPr lang="id-ID" dirty="0"/>
          </a:p>
        </p:txBody>
      </p:sp>
      <p:sp>
        <p:nvSpPr>
          <p:cNvPr id="22" name="Oval 21">
            <a:extLst>
              <a:ext uri="{FF2B5EF4-FFF2-40B4-BE49-F238E27FC236}">
                <a16:creationId xmlns:a16="http://schemas.microsoft.com/office/drawing/2014/main" id="{AC48CE7D-E022-4663-B9F1-23C943C519F1}"/>
              </a:ext>
            </a:extLst>
          </p:cNvPr>
          <p:cNvSpPr/>
          <p:nvPr/>
        </p:nvSpPr>
        <p:spPr>
          <a:xfrm>
            <a:off x="6358181" y="4960728"/>
            <a:ext cx="2310064" cy="918410"/>
          </a:xfrm>
          <a:prstGeom prst="ellipse">
            <a:avLst/>
          </a:prstGeom>
          <a:solidFill>
            <a:schemeClr val="tx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dirty="0" err="1"/>
              <a:t>Metode</a:t>
            </a:r>
            <a:r>
              <a:rPr lang="en-ID" dirty="0"/>
              <a:t> </a:t>
            </a:r>
            <a:r>
              <a:rPr lang="en-ID" dirty="0" err="1"/>
              <a:t>Pembelajaran</a:t>
            </a:r>
            <a:endParaRPr lang="id-ID" dirty="0"/>
          </a:p>
        </p:txBody>
      </p:sp>
      <p:sp>
        <p:nvSpPr>
          <p:cNvPr id="23" name="Oval 22">
            <a:extLst>
              <a:ext uri="{FF2B5EF4-FFF2-40B4-BE49-F238E27FC236}">
                <a16:creationId xmlns:a16="http://schemas.microsoft.com/office/drawing/2014/main" id="{92857DE4-2979-4A2F-999F-04E7811571A9}"/>
              </a:ext>
            </a:extLst>
          </p:cNvPr>
          <p:cNvSpPr/>
          <p:nvPr/>
        </p:nvSpPr>
        <p:spPr>
          <a:xfrm>
            <a:off x="4143869" y="4992442"/>
            <a:ext cx="1678401" cy="918410"/>
          </a:xfrm>
          <a:prstGeom prst="ellipse">
            <a:avLst/>
          </a:prstGeom>
          <a:solidFill>
            <a:schemeClr val="tx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dirty="0" err="1"/>
              <a:t>Kurikulum</a:t>
            </a:r>
            <a:endParaRPr lang="id-ID" dirty="0"/>
          </a:p>
        </p:txBody>
      </p:sp>
      <p:sp>
        <p:nvSpPr>
          <p:cNvPr id="24" name="Oval 23">
            <a:extLst>
              <a:ext uri="{FF2B5EF4-FFF2-40B4-BE49-F238E27FC236}">
                <a16:creationId xmlns:a16="http://schemas.microsoft.com/office/drawing/2014/main" id="{15CBD4D2-7979-419B-AD84-63B67FE8C135}"/>
              </a:ext>
            </a:extLst>
          </p:cNvPr>
          <p:cNvSpPr/>
          <p:nvPr/>
        </p:nvSpPr>
        <p:spPr>
          <a:xfrm>
            <a:off x="2464473" y="4005920"/>
            <a:ext cx="1678401" cy="918410"/>
          </a:xfrm>
          <a:prstGeom prst="ellipse">
            <a:avLst/>
          </a:prstGeom>
          <a:solidFill>
            <a:schemeClr val="tx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dirty="0"/>
              <a:t>Guru</a:t>
            </a:r>
            <a:endParaRPr lang="id-ID" dirty="0"/>
          </a:p>
        </p:txBody>
      </p:sp>
      <p:sp>
        <p:nvSpPr>
          <p:cNvPr id="25" name="Oval 24">
            <a:extLst>
              <a:ext uri="{FF2B5EF4-FFF2-40B4-BE49-F238E27FC236}">
                <a16:creationId xmlns:a16="http://schemas.microsoft.com/office/drawing/2014/main" id="{7039102A-7AFC-4FA6-B70B-DAE16A13045E}"/>
              </a:ext>
            </a:extLst>
          </p:cNvPr>
          <p:cNvSpPr/>
          <p:nvPr/>
        </p:nvSpPr>
        <p:spPr>
          <a:xfrm>
            <a:off x="3084098" y="1451776"/>
            <a:ext cx="1678401" cy="918410"/>
          </a:xfrm>
          <a:prstGeom prst="ellipse">
            <a:avLst/>
          </a:prstGeom>
          <a:solidFill>
            <a:schemeClr val="tx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dirty="0" err="1"/>
              <a:t>Evaluasi</a:t>
            </a:r>
            <a:endParaRPr lang="id-ID" dirty="0"/>
          </a:p>
        </p:txBody>
      </p:sp>
      <p:sp>
        <p:nvSpPr>
          <p:cNvPr id="26" name="Oval 25">
            <a:extLst>
              <a:ext uri="{FF2B5EF4-FFF2-40B4-BE49-F238E27FC236}">
                <a16:creationId xmlns:a16="http://schemas.microsoft.com/office/drawing/2014/main" id="{99880F01-D642-45E4-97B7-2EC74B143DA1}"/>
              </a:ext>
            </a:extLst>
          </p:cNvPr>
          <p:cNvSpPr/>
          <p:nvPr/>
        </p:nvSpPr>
        <p:spPr>
          <a:xfrm>
            <a:off x="2286003" y="2644587"/>
            <a:ext cx="1678401" cy="918410"/>
          </a:xfrm>
          <a:prstGeom prst="ellipse">
            <a:avLst/>
          </a:prstGeom>
          <a:solidFill>
            <a:schemeClr val="tx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dirty="0" err="1"/>
              <a:t>Peserta</a:t>
            </a:r>
            <a:r>
              <a:rPr lang="en-ID" dirty="0"/>
              <a:t> </a:t>
            </a:r>
            <a:r>
              <a:rPr lang="en-ID" dirty="0" err="1"/>
              <a:t>Didik</a:t>
            </a:r>
            <a:endParaRPr lang="id-ID" dirty="0"/>
          </a:p>
        </p:txBody>
      </p:sp>
    </p:spTree>
    <p:extLst>
      <p:ext uri="{BB962C8B-B14F-4D97-AF65-F5344CB8AC3E}">
        <p14:creationId xmlns:p14="http://schemas.microsoft.com/office/powerpoint/2010/main" val="6235998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5">
            <a:extLst>
              <a:ext uri="{FF2B5EF4-FFF2-40B4-BE49-F238E27FC236}">
                <a16:creationId xmlns:a16="http://schemas.microsoft.com/office/drawing/2014/main" id="{1DDE2A52-7D6C-4CC8-84B2-5A6025DC53D0}"/>
              </a:ext>
            </a:extLst>
          </p:cNvPr>
          <p:cNvSpPr>
            <a:spLocks noGrp="1"/>
          </p:cNvSpPr>
          <p:nvPr>
            <p:ph type="title"/>
          </p:nvPr>
        </p:nvSpPr>
        <p:spPr>
          <a:xfrm>
            <a:off x="790073" y="1190483"/>
            <a:ext cx="7081434" cy="552848"/>
          </a:xfrm>
        </p:spPr>
        <p:txBody>
          <a:bodyPr/>
          <a:lstStyle/>
          <a:p>
            <a:r>
              <a:rPr lang="en-US" dirty="0"/>
              <a:t>Guru PJOK</a:t>
            </a:r>
            <a:endParaRPr lang="id-ID" dirty="0"/>
          </a:p>
        </p:txBody>
      </p:sp>
      <p:sp>
        <p:nvSpPr>
          <p:cNvPr id="14" name="Text Placeholder 8">
            <a:extLst>
              <a:ext uri="{FF2B5EF4-FFF2-40B4-BE49-F238E27FC236}">
                <a16:creationId xmlns:a16="http://schemas.microsoft.com/office/drawing/2014/main" id="{4EF9B2A6-4A92-4D64-B848-A684396DCDCC}"/>
              </a:ext>
            </a:extLst>
          </p:cNvPr>
          <p:cNvSpPr txBox="1">
            <a:spLocks/>
          </p:cNvSpPr>
          <p:nvPr/>
        </p:nvSpPr>
        <p:spPr>
          <a:xfrm>
            <a:off x="790073" y="1743331"/>
            <a:ext cx="9533022" cy="35016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D" sz="2000" dirty="0" err="1"/>
              <a:t>Pengajar</a:t>
            </a:r>
            <a:r>
              <a:rPr lang="en-ID" sz="2000" dirty="0"/>
              <a:t>/</a:t>
            </a:r>
            <a:r>
              <a:rPr lang="en-ID" sz="2000" dirty="0" err="1"/>
              <a:t>Pendidik</a:t>
            </a:r>
            <a:r>
              <a:rPr lang="en-ID" sz="2000" dirty="0"/>
              <a:t> </a:t>
            </a:r>
            <a:r>
              <a:rPr lang="en-ID" sz="2000" dirty="0" err="1"/>
              <a:t>Berkompeten</a:t>
            </a:r>
            <a:r>
              <a:rPr lang="en-ID" sz="2000" dirty="0"/>
              <a:t> (professional, pedagogic, </a:t>
            </a:r>
            <a:r>
              <a:rPr lang="en-ID" sz="2000" dirty="0" err="1"/>
              <a:t>kepribadian</a:t>
            </a:r>
            <a:r>
              <a:rPr lang="en-ID" sz="2000" dirty="0"/>
              <a:t>, </a:t>
            </a:r>
            <a:r>
              <a:rPr lang="en-ID" sz="2000" dirty="0" err="1"/>
              <a:t>sosial</a:t>
            </a:r>
            <a:r>
              <a:rPr lang="en-ID" sz="2000" dirty="0"/>
              <a:t>)</a:t>
            </a:r>
            <a:endParaRPr lang="id-ID" sz="2000" dirty="0"/>
          </a:p>
        </p:txBody>
      </p:sp>
      <p:sp>
        <p:nvSpPr>
          <p:cNvPr id="15" name="Text Placeholder 7">
            <a:extLst>
              <a:ext uri="{FF2B5EF4-FFF2-40B4-BE49-F238E27FC236}">
                <a16:creationId xmlns:a16="http://schemas.microsoft.com/office/drawing/2014/main" id="{9BC48AD9-DB85-400A-A363-A4164F69E6F9}"/>
              </a:ext>
            </a:extLst>
          </p:cNvPr>
          <p:cNvSpPr txBox="1">
            <a:spLocks/>
          </p:cNvSpPr>
          <p:nvPr/>
        </p:nvSpPr>
        <p:spPr>
          <a:xfrm>
            <a:off x="838200" y="2636276"/>
            <a:ext cx="10014284" cy="3715793"/>
          </a:xfrm>
          <a:prstGeom prst="rect">
            <a:avLst/>
          </a:prstGeom>
        </p:spPr>
        <p:txBody>
          <a:bodyPr vert="horz" lIns="36000" tIns="0" rIns="0" bIns="0" rtlCol="0">
            <a:normAutofit/>
          </a:bodyPr>
          <a:lstStyle>
            <a:lvl1pPr marL="0" indent="0" algn="l" defTabSz="914400" rtl="0" eaLnBrk="1" latinLnBrk="0" hangingPunct="1">
              <a:lnSpc>
                <a:spcPct val="90000"/>
              </a:lnSpc>
              <a:spcBef>
                <a:spcPts val="1000"/>
              </a:spcBef>
              <a:buClr>
                <a:schemeClr val="tx2"/>
              </a:buClr>
              <a:buSzPct val="125000"/>
              <a:buFont typeface="Wingdings" panose="05000000000000000000" pitchFamily="2" charset="2"/>
              <a:buNone/>
              <a:defRPr sz="1400" b="0" i="0" kern="1200">
                <a:solidFill>
                  <a:schemeClr val="bg1"/>
                </a:solidFill>
                <a:latin typeface="+mn-lt"/>
                <a:ea typeface="+mn-ea"/>
                <a:cs typeface="+mn-cs"/>
              </a:defRPr>
            </a:lvl1pPr>
            <a:lvl2pPr marL="457200" indent="0" algn="l" defTabSz="914400" rtl="0" eaLnBrk="1" latinLnBrk="0" hangingPunct="1">
              <a:lnSpc>
                <a:spcPct val="90000"/>
              </a:lnSpc>
              <a:spcBef>
                <a:spcPts val="500"/>
              </a:spcBef>
              <a:buClr>
                <a:schemeClr val="tx2"/>
              </a:buClr>
              <a:buSzPct val="125000"/>
              <a:buFont typeface="Wingdings" panose="05000000000000000000" pitchFamily="2" charset="2"/>
              <a:buNone/>
              <a:defRPr sz="1200" i="1"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buFont typeface="Arial" panose="020B0604020202020204" pitchFamily="34" charset="0"/>
              <a:buChar char="•"/>
            </a:pPr>
            <a:r>
              <a:rPr lang="en-ID" sz="2800" dirty="0"/>
              <a:t>P</a:t>
            </a:r>
            <a:r>
              <a:rPr lang="id-ID" sz="2800" dirty="0"/>
              <a:t>ekerjaan guru</a:t>
            </a:r>
            <a:r>
              <a:rPr lang="en-ID" sz="2800" dirty="0"/>
              <a:t> PJOK</a:t>
            </a:r>
            <a:r>
              <a:rPr lang="id-ID" sz="2800" dirty="0"/>
              <a:t> hanya dapat dilakukan oleh seseorang yang mempunyai kualifikasi akademik</a:t>
            </a:r>
            <a:r>
              <a:rPr lang="en-ID" sz="2800" dirty="0"/>
              <a:t> PJOK</a:t>
            </a:r>
            <a:r>
              <a:rPr lang="id-ID" sz="2800" dirty="0"/>
              <a:t>, kompetensi dan sertifikasi pendidik sesuai dengan persyaratan untuk setiap jenis dan jenjang pendidikan tertentu. </a:t>
            </a:r>
            <a:endParaRPr lang="en-ID" sz="2800" dirty="0"/>
          </a:p>
          <a:p>
            <a:pPr marL="457200" indent="-457200">
              <a:buFont typeface="Arial" panose="020B0604020202020204" pitchFamily="34" charset="0"/>
              <a:buChar char="•"/>
            </a:pPr>
            <a:r>
              <a:rPr lang="en-ID" sz="2800" dirty="0"/>
              <a:t>Guru PJOK </a:t>
            </a:r>
            <a:r>
              <a:rPr lang="en-ID" sz="2800" dirty="0" err="1"/>
              <a:t>mendidik</a:t>
            </a:r>
            <a:r>
              <a:rPr lang="en-ID" sz="2800" dirty="0"/>
              <a:t> </a:t>
            </a:r>
            <a:r>
              <a:rPr lang="en-ID" sz="2800" dirty="0" err="1"/>
              <a:t>peserta</a:t>
            </a:r>
            <a:r>
              <a:rPr lang="en-ID" sz="2800" dirty="0"/>
              <a:t> </a:t>
            </a:r>
            <a:r>
              <a:rPr lang="en-ID" sz="2800" dirty="0" err="1"/>
              <a:t>didik</a:t>
            </a:r>
            <a:r>
              <a:rPr lang="en-ID" sz="2800" dirty="0"/>
              <a:t> </a:t>
            </a:r>
            <a:r>
              <a:rPr lang="en-ID" sz="2800" dirty="0" err="1"/>
              <a:t>melalui</a:t>
            </a:r>
            <a:r>
              <a:rPr lang="en-ID" sz="2800" dirty="0"/>
              <a:t> </a:t>
            </a:r>
            <a:r>
              <a:rPr lang="en-ID" sz="2800" dirty="0" err="1"/>
              <a:t>aktivitas</a:t>
            </a:r>
            <a:r>
              <a:rPr lang="en-ID" sz="2800" dirty="0"/>
              <a:t> </a:t>
            </a:r>
            <a:r>
              <a:rPr lang="en-ID" sz="2800" dirty="0" err="1"/>
              <a:t>jasmani</a:t>
            </a:r>
            <a:r>
              <a:rPr lang="en-ID" sz="2800" dirty="0"/>
              <a:t> dan </a:t>
            </a:r>
            <a:r>
              <a:rPr lang="en-ID" sz="2800" dirty="0" err="1"/>
              <a:t>olahraga</a:t>
            </a:r>
            <a:r>
              <a:rPr lang="en-ID" sz="2800" dirty="0"/>
              <a:t> </a:t>
            </a:r>
            <a:r>
              <a:rPr lang="en-ID" sz="2800" dirty="0" err="1"/>
              <a:t>dengan</a:t>
            </a:r>
            <a:r>
              <a:rPr lang="en-ID" sz="2800" dirty="0"/>
              <a:t> </a:t>
            </a:r>
            <a:r>
              <a:rPr lang="en-ID" sz="2800" dirty="0" err="1"/>
              <a:t>menjunjung</a:t>
            </a:r>
            <a:r>
              <a:rPr lang="en-ID" sz="2800" dirty="0"/>
              <a:t> </a:t>
            </a:r>
            <a:r>
              <a:rPr lang="en-ID" sz="2800" dirty="0" err="1"/>
              <a:t>tinggi</a:t>
            </a:r>
            <a:r>
              <a:rPr lang="en-ID" sz="2800" dirty="0"/>
              <a:t> </a:t>
            </a:r>
            <a:r>
              <a:rPr lang="en-ID" sz="2800" dirty="0" err="1"/>
              <a:t>nilai</a:t>
            </a:r>
            <a:r>
              <a:rPr lang="en-ID" sz="2800" dirty="0"/>
              <a:t> </a:t>
            </a:r>
            <a:r>
              <a:rPr lang="en-ID" sz="2800" dirty="0" err="1"/>
              <a:t>sportifitas</a:t>
            </a:r>
            <a:r>
              <a:rPr lang="en-ID" sz="2800" dirty="0"/>
              <a:t> </a:t>
            </a:r>
            <a:r>
              <a:rPr lang="en-ID" sz="2800" dirty="0" err="1"/>
              <a:t>untuk</a:t>
            </a:r>
            <a:r>
              <a:rPr lang="en-ID" sz="2800" dirty="0"/>
              <a:t> </a:t>
            </a:r>
            <a:r>
              <a:rPr lang="en-ID" sz="2800" dirty="0" err="1"/>
              <a:t>menciptakan</a:t>
            </a:r>
            <a:r>
              <a:rPr lang="en-ID" sz="2800" dirty="0"/>
              <a:t> </a:t>
            </a:r>
            <a:r>
              <a:rPr lang="en-ID" sz="2800" dirty="0" err="1"/>
              <a:t>gaya</a:t>
            </a:r>
            <a:r>
              <a:rPr lang="en-ID" sz="2800" dirty="0"/>
              <a:t> </a:t>
            </a:r>
            <a:r>
              <a:rPr lang="en-ID" sz="2800" dirty="0" err="1"/>
              <a:t>hidup</a:t>
            </a:r>
            <a:r>
              <a:rPr lang="en-ID" sz="2800" dirty="0"/>
              <a:t> </a:t>
            </a:r>
            <a:r>
              <a:rPr lang="en-ID" sz="2800" dirty="0" err="1"/>
              <a:t>sehat</a:t>
            </a:r>
            <a:r>
              <a:rPr lang="en-ID" sz="2800" dirty="0"/>
              <a:t> pada </a:t>
            </a:r>
            <a:r>
              <a:rPr lang="en-ID" sz="2800" dirty="0" err="1"/>
              <a:t>peserta</a:t>
            </a:r>
            <a:r>
              <a:rPr lang="en-ID" sz="2800" dirty="0"/>
              <a:t> </a:t>
            </a:r>
            <a:r>
              <a:rPr lang="en-ID" sz="2800" dirty="0" err="1"/>
              <a:t>didik</a:t>
            </a:r>
            <a:r>
              <a:rPr lang="en-ID" sz="2800" dirty="0"/>
              <a:t>.</a:t>
            </a:r>
            <a:endParaRPr lang="id-ID" sz="2800" dirty="0"/>
          </a:p>
        </p:txBody>
      </p:sp>
    </p:spTree>
    <p:extLst>
      <p:ext uri="{BB962C8B-B14F-4D97-AF65-F5344CB8AC3E}">
        <p14:creationId xmlns:p14="http://schemas.microsoft.com/office/powerpoint/2010/main" val="10918470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Oval 13">
            <a:extLst>
              <a:ext uri="{FF2B5EF4-FFF2-40B4-BE49-F238E27FC236}">
                <a16:creationId xmlns:a16="http://schemas.microsoft.com/office/drawing/2014/main" id="{3C371F5E-28A4-4B1A-83EC-A54E4C52E864}"/>
              </a:ext>
            </a:extLst>
          </p:cNvPr>
          <p:cNvSpPr/>
          <p:nvPr/>
        </p:nvSpPr>
        <p:spPr>
          <a:xfrm>
            <a:off x="4209048" y="1542048"/>
            <a:ext cx="3773904" cy="3773904"/>
          </a:xfrm>
          <a:prstGeom prst="ellipse">
            <a:avLst/>
          </a:prstGeom>
          <a:solidFill>
            <a:srgbClr val="142F5C">
              <a:alpha val="74902"/>
            </a:srgb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3200" b="1" dirty="0" err="1"/>
              <a:t>Peran</a:t>
            </a:r>
            <a:r>
              <a:rPr lang="en-ID" sz="3200" b="1" dirty="0"/>
              <a:t> Guru PJOK</a:t>
            </a:r>
            <a:endParaRPr lang="id-ID" sz="3200" b="1" dirty="0"/>
          </a:p>
        </p:txBody>
      </p:sp>
      <p:sp>
        <p:nvSpPr>
          <p:cNvPr id="16" name="Oval 15">
            <a:extLst>
              <a:ext uri="{FF2B5EF4-FFF2-40B4-BE49-F238E27FC236}">
                <a16:creationId xmlns:a16="http://schemas.microsoft.com/office/drawing/2014/main" id="{2B91F0ED-5836-40BB-BC13-61E968410132}"/>
              </a:ext>
            </a:extLst>
          </p:cNvPr>
          <p:cNvSpPr/>
          <p:nvPr/>
        </p:nvSpPr>
        <p:spPr>
          <a:xfrm>
            <a:off x="7267073" y="721900"/>
            <a:ext cx="1828800" cy="914400"/>
          </a:xfrm>
          <a:prstGeom prst="ellipse">
            <a:avLst/>
          </a:prstGeom>
          <a:solidFill>
            <a:srgbClr val="142F5C">
              <a:alpha val="50196"/>
            </a:srgb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2000" dirty="0" err="1"/>
              <a:t>Pendidik</a:t>
            </a:r>
            <a:endParaRPr lang="id-ID" sz="2000" dirty="0"/>
          </a:p>
        </p:txBody>
      </p:sp>
      <p:sp>
        <p:nvSpPr>
          <p:cNvPr id="17" name="Oval 16">
            <a:extLst>
              <a:ext uri="{FF2B5EF4-FFF2-40B4-BE49-F238E27FC236}">
                <a16:creationId xmlns:a16="http://schemas.microsoft.com/office/drawing/2014/main" id="{90A92611-6924-4970-B6D1-24937D7F4BDA}"/>
              </a:ext>
            </a:extLst>
          </p:cNvPr>
          <p:cNvSpPr/>
          <p:nvPr/>
        </p:nvSpPr>
        <p:spPr>
          <a:xfrm>
            <a:off x="8117304" y="1600200"/>
            <a:ext cx="1828800" cy="914400"/>
          </a:xfrm>
          <a:prstGeom prst="ellipse">
            <a:avLst/>
          </a:prstGeom>
          <a:solidFill>
            <a:srgbClr val="142F5C">
              <a:alpha val="50196"/>
            </a:srgb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2000" dirty="0" err="1"/>
              <a:t>Pengajar</a:t>
            </a:r>
            <a:endParaRPr lang="id-ID" sz="2000" dirty="0"/>
          </a:p>
        </p:txBody>
      </p:sp>
      <p:sp>
        <p:nvSpPr>
          <p:cNvPr id="18" name="Oval 17">
            <a:extLst>
              <a:ext uri="{FF2B5EF4-FFF2-40B4-BE49-F238E27FC236}">
                <a16:creationId xmlns:a16="http://schemas.microsoft.com/office/drawing/2014/main" id="{0D3186C3-A6AE-44E6-8D0F-9E21F5933AE3}"/>
              </a:ext>
            </a:extLst>
          </p:cNvPr>
          <p:cNvSpPr/>
          <p:nvPr/>
        </p:nvSpPr>
        <p:spPr>
          <a:xfrm>
            <a:off x="8442157" y="2569413"/>
            <a:ext cx="2169696" cy="914400"/>
          </a:xfrm>
          <a:prstGeom prst="ellipse">
            <a:avLst/>
          </a:prstGeom>
          <a:solidFill>
            <a:srgbClr val="142F5C">
              <a:alpha val="50196"/>
            </a:srgb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2000" dirty="0" err="1"/>
              <a:t>Pembimbing</a:t>
            </a:r>
            <a:endParaRPr lang="id-ID" sz="2000" dirty="0"/>
          </a:p>
        </p:txBody>
      </p:sp>
      <p:sp>
        <p:nvSpPr>
          <p:cNvPr id="19" name="Oval 18">
            <a:extLst>
              <a:ext uri="{FF2B5EF4-FFF2-40B4-BE49-F238E27FC236}">
                <a16:creationId xmlns:a16="http://schemas.microsoft.com/office/drawing/2014/main" id="{C983C9C4-E396-4C95-88DC-D54934D0BF03}"/>
              </a:ext>
            </a:extLst>
          </p:cNvPr>
          <p:cNvSpPr/>
          <p:nvPr/>
        </p:nvSpPr>
        <p:spPr>
          <a:xfrm>
            <a:off x="8438147" y="3529939"/>
            <a:ext cx="1828800" cy="914400"/>
          </a:xfrm>
          <a:prstGeom prst="ellipse">
            <a:avLst/>
          </a:prstGeom>
          <a:solidFill>
            <a:srgbClr val="142F5C">
              <a:alpha val="50196"/>
            </a:srgb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2000" dirty="0" err="1"/>
              <a:t>Pelatih</a:t>
            </a:r>
            <a:endParaRPr lang="id-ID" sz="2000" dirty="0"/>
          </a:p>
        </p:txBody>
      </p:sp>
      <p:sp>
        <p:nvSpPr>
          <p:cNvPr id="20" name="Oval 19">
            <a:extLst>
              <a:ext uri="{FF2B5EF4-FFF2-40B4-BE49-F238E27FC236}">
                <a16:creationId xmlns:a16="http://schemas.microsoft.com/office/drawing/2014/main" id="{1B2769D3-7241-4E30-BC65-0ED88401B4D9}"/>
              </a:ext>
            </a:extLst>
          </p:cNvPr>
          <p:cNvSpPr/>
          <p:nvPr/>
        </p:nvSpPr>
        <p:spPr>
          <a:xfrm>
            <a:off x="8117304" y="4499152"/>
            <a:ext cx="2060408" cy="914400"/>
          </a:xfrm>
          <a:prstGeom prst="ellipse">
            <a:avLst/>
          </a:prstGeom>
          <a:solidFill>
            <a:srgbClr val="142F5C">
              <a:alpha val="50196"/>
            </a:srgb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2000" dirty="0" err="1"/>
              <a:t>Sumber</a:t>
            </a:r>
            <a:r>
              <a:rPr lang="en-ID" sz="2000" dirty="0"/>
              <a:t> </a:t>
            </a:r>
            <a:r>
              <a:rPr lang="en-ID" sz="2000" dirty="0" err="1"/>
              <a:t>belajar</a:t>
            </a:r>
            <a:endParaRPr lang="id-ID" sz="2000" dirty="0"/>
          </a:p>
        </p:txBody>
      </p:sp>
      <p:sp>
        <p:nvSpPr>
          <p:cNvPr id="21" name="Oval 20">
            <a:extLst>
              <a:ext uri="{FF2B5EF4-FFF2-40B4-BE49-F238E27FC236}">
                <a16:creationId xmlns:a16="http://schemas.microsoft.com/office/drawing/2014/main" id="{0577F70D-3B61-4B55-A001-EFC46C6A0E93}"/>
              </a:ext>
            </a:extLst>
          </p:cNvPr>
          <p:cNvSpPr/>
          <p:nvPr/>
        </p:nvSpPr>
        <p:spPr>
          <a:xfrm>
            <a:off x="5463673" y="5809247"/>
            <a:ext cx="1828800" cy="914400"/>
          </a:xfrm>
          <a:prstGeom prst="ellipse">
            <a:avLst/>
          </a:prstGeom>
          <a:solidFill>
            <a:srgbClr val="142F5C">
              <a:alpha val="50196"/>
            </a:srgb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2000" dirty="0"/>
              <a:t>Manager</a:t>
            </a:r>
            <a:endParaRPr lang="id-ID" sz="2000" dirty="0"/>
          </a:p>
        </p:txBody>
      </p:sp>
      <p:sp>
        <p:nvSpPr>
          <p:cNvPr id="22" name="Oval 21">
            <a:extLst>
              <a:ext uri="{FF2B5EF4-FFF2-40B4-BE49-F238E27FC236}">
                <a16:creationId xmlns:a16="http://schemas.microsoft.com/office/drawing/2014/main" id="{4F2429A6-AA45-4D54-9015-7D2BC2398C52}"/>
              </a:ext>
            </a:extLst>
          </p:cNvPr>
          <p:cNvSpPr/>
          <p:nvPr/>
        </p:nvSpPr>
        <p:spPr>
          <a:xfrm>
            <a:off x="2014288" y="4771857"/>
            <a:ext cx="2382252" cy="914400"/>
          </a:xfrm>
          <a:prstGeom prst="ellipse">
            <a:avLst/>
          </a:prstGeom>
          <a:solidFill>
            <a:srgbClr val="142F5C">
              <a:alpha val="50196"/>
            </a:srgb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2000" dirty="0"/>
              <a:t>Demonstrator</a:t>
            </a:r>
            <a:endParaRPr lang="id-ID" sz="2000" dirty="0"/>
          </a:p>
        </p:txBody>
      </p:sp>
      <p:sp>
        <p:nvSpPr>
          <p:cNvPr id="23" name="Oval 22">
            <a:extLst>
              <a:ext uri="{FF2B5EF4-FFF2-40B4-BE49-F238E27FC236}">
                <a16:creationId xmlns:a16="http://schemas.microsoft.com/office/drawing/2014/main" id="{EC0DE73E-24D7-4675-B9E0-FE6028E253D6}"/>
              </a:ext>
            </a:extLst>
          </p:cNvPr>
          <p:cNvSpPr/>
          <p:nvPr/>
        </p:nvSpPr>
        <p:spPr>
          <a:xfrm>
            <a:off x="1588168" y="3852109"/>
            <a:ext cx="2254920" cy="914400"/>
          </a:xfrm>
          <a:prstGeom prst="ellipse">
            <a:avLst/>
          </a:prstGeom>
          <a:solidFill>
            <a:srgbClr val="142F5C">
              <a:alpha val="50196"/>
            </a:srgb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2000" dirty="0"/>
              <a:t>Motivator</a:t>
            </a:r>
            <a:endParaRPr lang="id-ID" sz="2000" dirty="0"/>
          </a:p>
        </p:txBody>
      </p:sp>
      <p:sp>
        <p:nvSpPr>
          <p:cNvPr id="24" name="Oval 23">
            <a:extLst>
              <a:ext uri="{FF2B5EF4-FFF2-40B4-BE49-F238E27FC236}">
                <a16:creationId xmlns:a16="http://schemas.microsoft.com/office/drawing/2014/main" id="{C66FB55C-6EC3-4CAA-9B83-E385020EEC8E}"/>
              </a:ext>
            </a:extLst>
          </p:cNvPr>
          <p:cNvSpPr/>
          <p:nvPr/>
        </p:nvSpPr>
        <p:spPr>
          <a:xfrm>
            <a:off x="1879936" y="2896935"/>
            <a:ext cx="1828800" cy="914400"/>
          </a:xfrm>
          <a:prstGeom prst="ellipse">
            <a:avLst/>
          </a:prstGeom>
          <a:solidFill>
            <a:srgbClr val="142F5C">
              <a:alpha val="50196"/>
            </a:srgb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2000" dirty="0"/>
              <a:t>Evaluator </a:t>
            </a:r>
            <a:endParaRPr lang="id-ID" sz="2000" dirty="0"/>
          </a:p>
        </p:txBody>
      </p:sp>
      <p:sp>
        <p:nvSpPr>
          <p:cNvPr id="25" name="Oval 24">
            <a:extLst>
              <a:ext uri="{FF2B5EF4-FFF2-40B4-BE49-F238E27FC236}">
                <a16:creationId xmlns:a16="http://schemas.microsoft.com/office/drawing/2014/main" id="{421382C9-0300-4F9A-AC6E-0A29817F0110}"/>
              </a:ext>
            </a:extLst>
          </p:cNvPr>
          <p:cNvSpPr/>
          <p:nvPr/>
        </p:nvSpPr>
        <p:spPr>
          <a:xfrm>
            <a:off x="1879936" y="1962148"/>
            <a:ext cx="2034339" cy="914400"/>
          </a:xfrm>
          <a:prstGeom prst="ellipse">
            <a:avLst/>
          </a:prstGeom>
          <a:solidFill>
            <a:srgbClr val="142F5C">
              <a:alpha val="50196"/>
            </a:srgb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2000" dirty="0" err="1"/>
              <a:t>Kulminator</a:t>
            </a:r>
            <a:endParaRPr lang="id-ID" sz="2000" dirty="0"/>
          </a:p>
        </p:txBody>
      </p:sp>
      <p:sp>
        <p:nvSpPr>
          <p:cNvPr id="26" name="Oval 25">
            <a:extLst>
              <a:ext uri="{FF2B5EF4-FFF2-40B4-BE49-F238E27FC236}">
                <a16:creationId xmlns:a16="http://schemas.microsoft.com/office/drawing/2014/main" id="{B3B87890-5239-4C8A-B646-996094ED2D8C}"/>
              </a:ext>
            </a:extLst>
          </p:cNvPr>
          <p:cNvSpPr/>
          <p:nvPr/>
        </p:nvSpPr>
        <p:spPr>
          <a:xfrm>
            <a:off x="7089273" y="5313947"/>
            <a:ext cx="1828800" cy="914400"/>
          </a:xfrm>
          <a:prstGeom prst="ellipse">
            <a:avLst/>
          </a:prstGeom>
          <a:solidFill>
            <a:srgbClr val="142F5C">
              <a:alpha val="50196"/>
            </a:srgb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2000" dirty="0" err="1"/>
              <a:t>Fasilitator</a:t>
            </a:r>
            <a:endParaRPr lang="id-ID" sz="2000" dirty="0"/>
          </a:p>
        </p:txBody>
      </p:sp>
      <p:sp>
        <p:nvSpPr>
          <p:cNvPr id="27" name="Oval 26">
            <a:extLst>
              <a:ext uri="{FF2B5EF4-FFF2-40B4-BE49-F238E27FC236}">
                <a16:creationId xmlns:a16="http://schemas.microsoft.com/office/drawing/2014/main" id="{E9664FBF-4E13-4084-8878-CA37C1E4A2B1}"/>
              </a:ext>
            </a:extLst>
          </p:cNvPr>
          <p:cNvSpPr/>
          <p:nvPr/>
        </p:nvSpPr>
        <p:spPr>
          <a:xfrm>
            <a:off x="3667292" y="5519152"/>
            <a:ext cx="1828800" cy="914400"/>
          </a:xfrm>
          <a:prstGeom prst="ellipse">
            <a:avLst/>
          </a:prstGeom>
          <a:solidFill>
            <a:srgbClr val="142F5C">
              <a:alpha val="50196"/>
            </a:srgb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2000" dirty="0" err="1"/>
              <a:t>Peneliti</a:t>
            </a:r>
            <a:endParaRPr lang="id-ID" sz="2000" dirty="0"/>
          </a:p>
        </p:txBody>
      </p:sp>
      <p:sp>
        <p:nvSpPr>
          <p:cNvPr id="28" name="Oval 27">
            <a:extLst>
              <a:ext uri="{FF2B5EF4-FFF2-40B4-BE49-F238E27FC236}">
                <a16:creationId xmlns:a16="http://schemas.microsoft.com/office/drawing/2014/main" id="{33637490-11E4-4091-A2AD-F37038D90AB4}"/>
              </a:ext>
            </a:extLst>
          </p:cNvPr>
          <p:cNvSpPr/>
          <p:nvPr/>
        </p:nvSpPr>
        <p:spPr>
          <a:xfrm>
            <a:off x="2245896" y="1067301"/>
            <a:ext cx="2302042" cy="914400"/>
          </a:xfrm>
          <a:prstGeom prst="ellipse">
            <a:avLst/>
          </a:prstGeom>
          <a:solidFill>
            <a:srgbClr val="142F5C">
              <a:alpha val="50196"/>
            </a:srgb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2000" dirty="0"/>
              <a:t>Administrator</a:t>
            </a:r>
            <a:endParaRPr lang="id-ID" sz="2000" dirty="0"/>
          </a:p>
        </p:txBody>
      </p:sp>
      <p:sp>
        <p:nvSpPr>
          <p:cNvPr id="29" name="Oval 28">
            <a:extLst>
              <a:ext uri="{FF2B5EF4-FFF2-40B4-BE49-F238E27FC236}">
                <a16:creationId xmlns:a16="http://schemas.microsoft.com/office/drawing/2014/main" id="{8A8ED06B-EF48-471E-8A47-506E5AC81E98}"/>
              </a:ext>
            </a:extLst>
          </p:cNvPr>
          <p:cNvSpPr/>
          <p:nvPr/>
        </p:nvSpPr>
        <p:spPr>
          <a:xfrm>
            <a:off x="3848102" y="306302"/>
            <a:ext cx="1828800" cy="914400"/>
          </a:xfrm>
          <a:prstGeom prst="ellipse">
            <a:avLst/>
          </a:prstGeom>
          <a:solidFill>
            <a:srgbClr val="142F5C">
              <a:alpha val="50196"/>
            </a:srgb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2000" dirty="0" err="1"/>
              <a:t>Pemimpin</a:t>
            </a:r>
            <a:endParaRPr lang="id-ID" sz="2000" dirty="0"/>
          </a:p>
        </p:txBody>
      </p:sp>
      <p:sp>
        <p:nvSpPr>
          <p:cNvPr id="30" name="Oval 29">
            <a:extLst>
              <a:ext uri="{FF2B5EF4-FFF2-40B4-BE49-F238E27FC236}">
                <a16:creationId xmlns:a16="http://schemas.microsoft.com/office/drawing/2014/main" id="{DBBCB3BF-665B-4DC4-8600-5FA9175C2FC3}"/>
              </a:ext>
            </a:extLst>
          </p:cNvPr>
          <p:cNvSpPr/>
          <p:nvPr/>
        </p:nvSpPr>
        <p:spPr>
          <a:xfrm>
            <a:off x="5676902" y="134353"/>
            <a:ext cx="1943100" cy="914400"/>
          </a:xfrm>
          <a:prstGeom prst="ellipse">
            <a:avLst/>
          </a:prstGeom>
          <a:solidFill>
            <a:srgbClr val="142F5C">
              <a:alpha val="50196"/>
            </a:srgb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2000" dirty="0"/>
              <a:t>Supervisor</a:t>
            </a:r>
            <a:endParaRPr lang="id-ID" sz="2000" dirty="0"/>
          </a:p>
        </p:txBody>
      </p:sp>
    </p:spTree>
    <p:extLst>
      <p:ext uri="{BB962C8B-B14F-4D97-AF65-F5344CB8AC3E}">
        <p14:creationId xmlns:p14="http://schemas.microsoft.com/office/powerpoint/2010/main" val="3287599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85A696C2-6790-43D3-ABB2-EF4061DDFB4F}"/>
              </a:ext>
            </a:extLst>
          </p:cNvPr>
          <p:cNvSpPr/>
          <p:nvPr/>
        </p:nvSpPr>
        <p:spPr>
          <a:xfrm>
            <a:off x="1043303" y="2828808"/>
            <a:ext cx="3773904" cy="1201152"/>
          </a:xfrm>
          <a:prstGeom prst="ellipse">
            <a:avLst/>
          </a:prstGeom>
          <a:solidFill>
            <a:srgbClr val="142F5C">
              <a:alpha val="74902"/>
            </a:srgb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3200" b="1" dirty="0" err="1"/>
              <a:t>Keterampilan</a:t>
            </a:r>
            <a:r>
              <a:rPr lang="en-ID" sz="3200" b="1" dirty="0"/>
              <a:t> </a:t>
            </a:r>
            <a:r>
              <a:rPr lang="en-ID" sz="3200" b="1" dirty="0" err="1"/>
              <a:t>Mengajar</a:t>
            </a:r>
            <a:r>
              <a:rPr lang="en-ID" sz="3200" b="1" dirty="0"/>
              <a:t> Guru PJOK</a:t>
            </a:r>
            <a:endParaRPr lang="id-ID" sz="3200" b="1" dirty="0"/>
          </a:p>
        </p:txBody>
      </p:sp>
      <p:sp>
        <p:nvSpPr>
          <p:cNvPr id="5" name="Rectangle 4">
            <a:extLst>
              <a:ext uri="{FF2B5EF4-FFF2-40B4-BE49-F238E27FC236}">
                <a16:creationId xmlns:a16="http://schemas.microsoft.com/office/drawing/2014/main" id="{0CA5681A-D589-4B4A-9C04-40969EE8DBA5}"/>
              </a:ext>
            </a:extLst>
          </p:cNvPr>
          <p:cNvSpPr/>
          <p:nvPr/>
        </p:nvSpPr>
        <p:spPr>
          <a:xfrm>
            <a:off x="2613636" y="825716"/>
            <a:ext cx="5424690" cy="584775"/>
          </a:xfrm>
          <a:prstGeom prst="rect">
            <a:avLst/>
          </a:prstGeom>
          <a:noFill/>
        </p:spPr>
        <p:txBody>
          <a:bodyPr wrap="none" lIns="91440" tIns="45720" rIns="91440" bIns="45720">
            <a:spAutoFit/>
          </a:bodyPr>
          <a:lstStyle/>
          <a:p>
            <a:pPr algn="ctr"/>
            <a:r>
              <a:rPr lang="en-US" sz="3200" b="0" cap="none" spc="0" dirty="0" err="1">
                <a:ln w="0"/>
                <a:solidFill>
                  <a:schemeClr val="bg1"/>
                </a:solidFill>
                <a:effectLst>
                  <a:outerShdw blurRad="38100" dist="19050" dir="2700000" algn="tl" rotWithShape="0">
                    <a:schemeClr val="dk1">
                      <a:alpha val="40000"/>
                    </a:schemeClr>
                  </a:outerShdw>
                </a:effectLst>
              </a:rPr>
              <a:t>Keterampilan</a:t>
            </a:r>
            <a:r>
              <a:rPr lang="en-US" sz="3200" b="0" cap="none" spc="0" dirty="0">
                <a:ln w="0"/>
                <a:solidFill>
                  <a:schemeClr val="bg1"/>
                </a:solidFill>
                <a:effectLst>
                  <a:outerShdw blurRad="38100" dist="19050" dir="2700000" algn="tl" rotWithShape="0">
                    <a:schemeClr val="dk1">
                      <a:alpha val="40000"/>
                    </a:schemeClr>
                  </a:outerShdw>
                </a:effectLst>
              </a:rPr>
              <a:t> </a:t>
            </a:r>
            <a:r>
              <a:rPr lang="en-US" sz="3200" b="1" cap="none" spc="0" dirty="0" err="1">
                <a:ln w="0"/>
                <a:solidFill>
                  <a:schemeClr val="bg1"/>
                </a:solidFill>
                <a:effectLst>
                  <a:outerShdw blurRad="38100" dist="19050" dir="2700000" algn="tl" rotWithShape="0">
                    <a:schemeClr val="dk1">
                      <a:alpha val="40000"/>
                    </a:schemeClr>
                  </a:outerShdw>
                </a:effectLst>
              </a:rPr>
              <a:t>mengelola</a:t>
            </a:r>
            <a:r>
              <a:rPr lang="en-US" sz="3200" b="1" cap="none" spc="0" dirty="0">
                <a:ln w="0"/>
                <a:solidFill>
                  <a:schemeClr val="bg1"/>
                </a:solidFill>
                <a:effectLst>
                  <a:outerShdw blurRad="38100" dist="19050" dir="2700000" algn="tl" rotWithShape="0">
                    <a:schemeClr val="dk1">
                      <a:alpha val="40000"/>
                    </a:schemeClr>
                  </a:outerShdw>
                </a:effectLst>
              </a:rPr>
              <a:t> </a:t>
            </a:r>
            <a:r>
              <a:rPr lang="en-US" sz="3200" b="1" cap="none" spc="0" dirty="0" err="1">
                <a:ln w="0"/>
                <a:solidFill>
                  <a:schemeClr val="bg1"/>
                </a:solidFill>
                <a:effectLst>
                  <a:outerShdw blurRad="38100" dist="19050" dir="2700000" algn="tl" rotWithShape="0">
                    <a:schemeClr val="dk1">
                      <a:alpha val="40000"/>
                    </a:schemeClr>
                  </a:outerShdw>
                </a:effectLst>
              </a:rPr>
              <a:t>kelas</a:t>
            </a:r>
            <a:endParaRPr lang="en-US" sz="3200" b="1" cap="none" spc="0" dirty="0">
              <a:ln w="0"/>
              <a:solidFill>
                <a:schemeClr val="bg1"/>
              </a:solidFill>
              <a:effectLst>
                <a:outerShdw blurRad="38100" dist="19050" dir="2700000" algn="tl" rotWithShape="0">
                  <a:schemeClr val="dk1">
                    <a:alpha val="40000"/>
                  </a:schemeClr>
                </a:outerShdw>
              </a:effectLst>
            </a:endParaRPr>
          </a:p>
        </p:txBody>
      </p:sp>
      <p:sp>
        <p:nvSpPr>
          <p:cNvPr id="6" name="Rectangle 5">
            <a:extLst>
              <a:ext uri="{FF2B5EF4-FFF2-40B4-BE49-F238E27FC236}">
                <a16:creationId xmlns:a16="http://schemas.microsoft.com/office/drawing/2014/main" id="{BB54A98B-E11F-4977-AC3E-BD54E6FDFD72}"/>
              </a:ext>
            </a:extLst>
          </p:cNvPr>
          <p:cNvSpPr/>
          <p:nvPr/>
        </p:nvSpPr>
        <p:spPr>
          <a:xfrm>
            <a:off x="3581079" y="1410490"/>
            <a:ext cx="4131517" cy="584775"/>
          </a:xfrm>
          <a:prstGeom prst="rect">
            <a:avLst/>
          </a:prstGeom>
          <a:noFill/>
        </p:spPr>
        <p:txBody>
          <a:bodyPr wrap="none" lIns="91440" tIns="45720" rIns="91440" bIns="45720">
            <a:spAutoFit/>
          </a:bodyPr>
          <a:lstStyle/>
          <a:p>
            <a:pPr algn="ctr"/>
            <a:r>
              <a:rPr lang="en-US" sz="3200" b="0" cap="none" spc="0" dirty="0" err="1">
                <a:ln w="0"/>
                <a:solidFill>
                  <a:schemeClr val="bg1"/>
                </a:solidFill>
                <a:effectLst>
                  <a:outerShdw blurRad="38100" dist="19050" dir="2700000" algn="tl" rotWithShape="0">
                    <a:schemeClr val="dk1">
                      <a:alpha val="40000"/>
                    </a:schemeClr>
                  </a:outerShdw>
                </a:effectLst>
              </a:rPr>
              <a:t>Keterampilan</a:t>
            </a:r>
            <a:r>
              <a:rPr lang="en-US" sz="3200" b="0" cap="none" spc="0" dirty="0">
                <a:ln w="0"/>
                <a:solidFill>
                  <a:schemeClr val="bg1"/>
                </a:solidFill>
                <a:effectLst>
                  <a:outerShdw blurRad="38100" dist="19050" dir="2700000" algn="tl" rotWithShape="0">
                    <a:schemeClr val="dk1">
                      <a:alpha val="40000"/>
                    </a:schemeClr>
                  </a:outerShdw>
                </a:effectLst>
              </a:rPr>
              <a:t> </a:t>
            </a:r>
            <a:r>
              <a:rPr lang="en-US" sz="3200" b="1" cap="none" spc="0" dirty="0" err="1">
                <a:ln w="0"/>
                <a:solidFill>
                  <a:schemeClr val="bg1"/>
                </a:solidFill>
                <a:effectLst>
                  <a:outerShdw blurRad="38100" dist="19050" dir="2700000" algn="tl" rotWithShape="0">
                    <a:schemeClr val="dk1">
                      <a:alpha val="40000"/>
                    </a:schemeClr>
                  </a:outerShdw>
                </a:effectLst>
              </a:rPr>
              <a:t>bertanya</a:t>
            </a:r>
            <a:endParaRPr lang="en-US" sz="3200" b="1" cap="none" spc="0" dirty="0">
              <a:ln w="0"/>
              <a:solidFill>
                <a:schemeClr val="bg1"/>
              </a:solidFill>
              <a:effectLst>
                <a:outerShdw blurRad="38100" dist="19050" dir="2700000" algn="tl" rotWithShape="0">
                  <a:schemeClr val="dk1">
                    <a:alpha val="40000"/>
                  </a:schemeClr>
                </a:outerShdw>
              </a:effectLst>
            </a:endParaRPr>
          </a:p>
        </p:txBody>
      </p:sp>
      <p:sp>
        <p:nvSpPr>
          <p:cNvPr id="7" name="Rectangle 6">
            <a:extLst>
              <a:ext uri="{FF2B5EF4-FFF2-40B4-BE49-F238E27FC236}">
                <a16:creationId xmlns:a16="http://schemas.microsoft.com/office/drawing/2014/main" id="{6622DC31-0233-4B7E-A576-0BD5D902E15F}"/>
              </a:ext>
            </a:extLst>
          </p:cNvPr>
          <p:cNvSpPr/>
          <p:nvPr/>
        </p:nvSpPr>
        <p:spPr>
          <a:xfrm>
            <a:off x="4410352" y="1995265"/>
            <a:ext cx="6116611" cy="584775"/>
          </a:xfrm>
          <a:prstGeom prst="rect">
            <a:avLst/>
          </a:prstGeom>
          <a:noFill/>
        </p:spPr>
        <p:txBody>
          <a:bodyPr wrap="none" lIns="91440" tIns="45720" rIns="91440" bIns="45720">
            <a:spAutoFit/>
          </a:bodyPr>
          <a:lstStyle/>
          <a:p>
            <a:pPr algn="ctr"/>
            <a:r>
              <a:rPr lang="en-US" sz="3200" b="0" cap="none" spc="0" dirty="0" err="1">
                <a:ln w="0"/>
                <a:solidFill>
                  <a:schemeClr val="bg1"/>
                </a:solidFill>
                <a:effectLst>
                  <a:outerShdw blurRad="38100" dist="19050" dir="2700000" algn="tl" rotWithShape="0">
                    <a:schemeClr val="dk1">
                      <a:alpha val="40000"/>
                    </a:schemeClr>
                  </a:outerShdw>
                </a:effectLst>
              </a:rPr>
              <a:t>Keterampilan</a:t>
            </a:r>
            <a:r>
              <a:rPr lang="en-US" sz="3200" b="0" cap="none" spc="0" dirty="0">
                <a:ln w="0"/>
                <a:solidFill>
                  <a:schemeClr val="bg1"/>
                </a:solidFill>
                <a:effectLst>
                  <a:outerShdw blurRad="38100" dist="19050" dir="2700000" algn="tl" rotWithShape="0">
                    <a:schemeClr val="dk1">
                      <a:alpha val="40000"/>
                    </a:schemeClr>
                  </a:outerShdw>
                </a:effectLst>
              </a:rPr>
              <a:t> </a:t>
            </a:r>
            <a:r>
              <a:rPr lang="en-US" sz="3200" b="1" cap="none" spc="0" dirty="0" err="1">
                <a:ln w="0"/>
                <a:solidFill>
                  <a:schemeClr val="bg1"/>
                </a:solidFill>
                <a:effectLst>
                  <a:outerShdw blurRad="38100" dist="19050" dir="2700000" algn="tl" rotWithShape="0">
                    <a:schemeClr val="dk1">
                      <a:alpha val="40000"/>
                    </a:schemeClr>
                  </a:outerShdw>
                </a:effectLst>
              </a:rPr>
              <a:t>memberi</a:t>
            </a:r>
            <a:r>
              <a:rPr lang="en-US" sz="3200" b="1" cap="none" spc="0" dirty="0">
                <a:ln w="0"/>
                <a:solidFill>
                  <a:schemeClr val="bg1"/>
                </a:solidFill>
                <a:effectLst>
                  <a:outerShdw blurRad="38100" dist="19050" dir="2700000" algn="tl" rotWithShape="0">
                    <a:schemeClr val="dk1">
                      <a:alpha val="40000"/>
                    </a:schemeClr>
                  </a:outerShdw>
                </a:effectLst>
              </a:rPr>
              <a:t> </a:t>
            </a:r>
            <a:r>
              <a:rPr lang="en-US" sz="3200" b="1" cap="none" spc="0" dirty="0" err="1">
                <a:ln w="0"/>
                <a:solidFill>
                  <a:schemeClr val="bg1"/>
                </a:solidFill>
                <a:effectLst>
                  <a:outerShdw blurRad="38100" dist="19050" dir="2700000" algn="tl" rotWithShape="0">
                    <a:schemeClr val="dk1">
                      <a:alpha val="40000"/>
                    </a:schemeClr>
                  </a:outerShdw>
                </a:effectLst>
              </a:rPr>
              <a:t>penguatan</a:t>
            </a:r>
            <a:endParaRPr lang="en-US" sz="3200" b="1" cap="none" spc="0" dirty="0">
              <a:ln w="0"/>
              <a:solidFill>
                <a:schemeClr val="bg1"/>
              </a:solidFill>
              <a:effectLst>
                <a:outerShdw blurRad="38100" dist="19050" dir="2700000" algn="tl" rotWithShape="0">
                  <a:schemeClr val="dk1">
                    <a:alpha val="40000"/>
                  </a:schemeClr>
                </a:outerShdw>
              </a:effectLst>
            </a:endParaRPr>
          </a:p>
        </p:txBody>
      </p:sp>
      <p:sp>
        <p:nvSpPr>
          <p:cNvPr id="8" name="Rectangle 7">
            <a:extLst>
              <a:ext uri="{FF2B5EF4-FFF2-40B4-BE49-F238E27FC236}">
                <a16:creationId xmlns:a16="http://schemas.microsoft.com/office/drawing/2014/main" id="{C020E0A5-3A59-4352-90A6-FD056042C02C}"/>
              </a:ext>
            </a:extLst>
          </p:cNvPr>
          <p:cNvSpPr/>
          <p:nvPr/>
        </p:nvSpPr>
        <p:spPr>
          <a:xfrm>
            <a:off x="5303494" y="2580040"/>
            <a:ext cx="6104556" cy="584775"/>
          </a:xfrm>
          <a:prstGeom prst="rect">
            <a:avLst/>
          </a:prstGeom>
          <a:noFill/>
        </p:spPr>
        <p:txBody>
          <a:bodyPr wrap="none" lIns="91440" tIns="45720" rIns="91440" bIns="45720">
            <a:spAutoFit/>
          </a:bodyPr>
          <a:lstStyle/>
          <a:p>
            <a:pPr algn="ctr"/>
            <a:r>
              <a:rPr lang="en-US" sz="3200" b="0" cap="none" spc="0" dirty="0" err="1">
                <a:ln w="0"/>
                <a:solidFill>
                  <a:schemeClr val="bg1"/>
                </a:solidFill>
                <a:effectLst>
                  <a:outerShdw blurRad="38100" dist="19050" dir="2700000" algn="tl" rotWithShape="0">
                    <a:schemeClr val="dk1">
                      <a:alpha val="40000"/>
                    </a:schemeClr>
                  </a:outerShdw>
                </a:effectLst>
              </a:rPr>
              <a:t>Keterampilan</a:t>
            </a:r>
            <a:r>
              <a:rPr lang="en-US" sz="3200" b="0" cap="none" spc="0" dirty="0">
                <a:ln w="0"/>
                <a:solidFill>
                  <a:schemeClr val="bg1"/>
                </a:solidFill>
                <a:effectLst>
                  <a:outerShdw blurRad="38100" dist="19050" dir="2700000" algn="tl" rotWithShape="0">
                    <a:schemeClr val="dk1">
                      <a:alpha val="40000"/>
                    </a:schemeClr>
                  </a:outerShdw>
                </a:effectLst>
              </a:rPr>
              <a:t> </a:t>
            </a:r>
            <a:r>
              <a:rPr lang="en-US" sz="3200" b="1" cap="none" spc="0" dirty="0" err="1">
                <a:ln w="0"/>
                <a:solidFill>
                  <a:schemeClr val="bg1"/>
                </a:solidFill>
                <a:effectLst>
                  <a:outerShdw blurRad="38100" dist="19050" dir="2700000" algn="tl" rotWithShape="0">
                    <a:schemeClr val="dk1">
                      <a:alpha val="40000"/>
                    </a:schemeClr>
                  </a:outerShdw>
                </a:effectLst>
              </a:rPr>
              <a:t>mengadakan</a:t>
            </a:r>
            <a:r>
              <a:rPr lang="en-US" sz="3200" b="1" cap="none" spc="0" dirty="0">
                <a:ln w="0"/>
                <a:solidFill>
                  <a:schemeClr val="bg1"/>
                </a:solidFill>
                <a:effectLst>
                  <a:outerShdw blurRad="38100" dist="19050" dir="2700000" algn="tl" rotWithShape="0">
                    <a:schemeClr val="dk1">
                      <a:alpha val="40000"/>
                    </a:schemeClr>
                  </a:outerShdw>
                </a:effectLst>
              </a:rPr>
              <a:t> </a:t>
            </a:r>
            <a:r>
              <a:rPr lang="en-US" sz="3200" b="1" cap="none" spc="0" dirty="0" err="1">
                <a:ln w="0"/>
                <a:solidFill>
                  <a:schemeClr val="bg1"/>
                </a:solidFill>
                <a:effectLst>
                  <a:outerShdw blurRad="38100" dist="19050" dir="2700000" algn="tl" rotWithShape="0">
                    <a:schemeClr val="dk1">
                      <a:alpha val="40000"/>
                    </a:schemeClr>
                  </a:outerShdw>
                </a:effectLst>
              </a:rPr>
              <a:t>variasi</a:t>
            </a:r>
            <a:endParaRPr lang="en-US" sz="3200" b="1" cap="none" spc="0" dirty="0">
              <a:ln w="0"/>
              <a:solidFill>
                <a:schemeClr val="bg1"/>
              </a:solidFill>
              <a:effectLst>
                <a:outerShdw blurRad="38100" dist="19050" dir="2700000" algn="tl" rotWithShape="0">
                  <a:schemeClr val="dk1">
                    <a:alpha val="40000"/>
                  </a:schemeClr>
                </a:outerShdw>
              </a:effectLst>
            </a:endParaRPr>
          </a:p>
        </p:txBody>
      </p:sp>
      <p:sp>
        <p:nvSpPr>
          <p:cNvPr id="9" name="Rectangle 8">
            <a:extLst>
              <a:ext uri="{FF2B5EF4-FFF2-40B4-BE49-F238E27FC236}">
                <a16:creationId xmlns:a16="http://schemas.microsoft.com/office/drawing/2014/main" id="{C07F43AD-7567-4817-9839-A52532556867}"/>
              </a:ext>
            </a:extLst>
          </p:cNvPr>
          <p:cNvSpPr/>
          <p:nvPr/>
        </p:nvSpPr>
        <p:spPr>
          <a:xfrm>
            <a:off x="6299278" y="3164815"/>
            <a:ext cx="4827796" cy="584775"/>
          </a:xfrm>
          <a:prstGeom prst="rect">
            <a:avLst/>
          </a:prstGeom>
          <a:noFill/>
        </p:spPr>
        <p:txBody>
          <a:bodyPr wrap="none" lIns="91440" tIns="45720" rIns="91440" bIns="45720">
            <a:spAutoFit/>
          </a:bodyPr>
          <a:lstStyle/>
          <a:p>
            <a:pPr algn="ctr"/>
            <a:r>
              <a:rPr lang="en-US" sz="3200" b="0" cap="none" spc="0" dirty="0" err="1">
                <a:ln w="0"/>
                <a:solidFill>
                  <a:schemeClr val="bg1"/>
                </a:solidFill>
                <a:effectLst>
                  <a:outerShdw blurRad="38100" dist="19050" dir="2700000" algn="tl" rotWithShape="0">
                    <a:schemeClr val="dk1">
                      <a:alpha val="40000"/>
                    </a:schemeClr>
                  </a:outerShdw>
                </a:effectLst>
              </a:rPr>
              <a:t>Keterampilan</a:t>
            </a:r>
            <a:r>
              <a:rPr lang="en-US" sz="3200" b="0" cap="none" spc="0" dirty="0">
                <a:ln w="0"/>
                <a:solidFill>
                  <a:schemeClr val="bg1"/>
                </a:solidFill>
                <a:effectLst>
                  <a:outerShdw blurRad="38100" dist="19050" dir="2700000" algn="tl" rotWithShape="0">
                    <a:schemeClr val="dk1">
                      <a:alpha val="40000"/>
                    </a:schemeClr>
                  </a:outerShdw>
                </a:effectLst>
              </a:rPr>
              <a:t> </a:t>
            </a:r>
            <a:r>
              <a:rPr lang="en-US" sz="3200" b="1" cap="none" spc="0" dirty="0" err="1">
                <a:ln w="0"/>
                <a:solidFill>
                  <a:schemeClr val="bg1"/>
                </a:solidFill>
                <a:effectLst>
                  <a:outerShdw blurRad="38100" dist="19050" dir="2700000" algn="tl" rotWithShape="0">
                    <a:schemeClr val="dk1">
                      <a:alpha val="40000"/>
                    </a:schemeClr>
                  </a:outerShdw>
                </a:effectLst>
              </a:rPr>
              <a:t>menjelaskan</a:t>
            </a:r>
            <a:endParaRPr lang="en-US" sz="3200" b="1" cap="none" spc="0" dirty="0">
              <a:ln w="0"/>
              <a:solidFill>
                <a:schemeClr val="bg1"/>
              </a:solidFill>
              <a:effectLst>
                <a:outerShdw blurRad="38100" dist="19050" dir="2700000" algn="tl" rotWithShape="0">
                  <a:schemeClr val="dk1">
                    <a:alpha val="40000"/>
                  </a:schemeClr>
                </a:outerShdw>
              </a:effectLst>
            </a:endParaRPr>
          </a:p>
        </p:txBody>
      </p:sp>
      <p:sp>
        <p:nvSpPr>
          <p:cNvPr id="10" name="Rectangle 9">
            <a:extLst>
              <a:ext uri="{FF2B5EF4-FFF2-40B4-BE49-F238E27FC236}">
                <a16:creationId xmlns:a16="http://schemas.microsoft.com/office/drawing/2014/main" id="{068191E6-994B-4939-9878-6DF88DE9189C}"/>
              </a:ext>
            </a:extLst>
          </p:cNvPr>
          <p:cNvSpPr/>
          <p:nvPr/>
        </p:nvSpPr>
        <p:spPr>
          <a:xfrm>
            <a:off x="5315099" y="3749590"/>
            <a:ext cx="6081345" cy="584775"/>
          </a:xfrm>
          <a:prstGeom prst="rect">
            <a:avLst/>
          </a:prstGeom>
          <a:noFill/>
        </p:spPr>
        <p:txBody>
          <a:bodyPr wrap="none" lIns="91440" tIns="45720" rIns="91440" bIns="45720">
            <a:spAutoFit/>
          </a:bodyPr>
          <a:lstStyle/>
          <a:p>
            <a:pPr algn="ctr"/>
            <a:r>
              <a:rPr lang="en-US" sz="3200" b="0" cap="none" spc="0" dirty="0" err="1">
                <a:ln w="0"/>
                <a:solidFill>
                  <a:schemeClr val="bg1"/>
                </a:solidFill>
                <a:effectLst>
                  <a:outerShdw blurRad="38100" dist="19050" dir="2700000" algn="tl" rotWithShape="0">
                    <a:schemeClr val="dk1">
                      <a:alpha val="40000"/>
                    </a:schemeClr>
                  </a:outerShdw>
                </a:effectLst>
              </a:rPr>
              <a:t>Keterampilan</a:t>
            </a:r>
            <a:r>
              <a:rPr lang="en-US" sz="3200" b="0" cap="none" spc="0" dirty="0">
                <a:ln w="0"/>
                <a:solidFill>
                  <a:schemeClr val="bg1"/>
                </a:solidFill>
                <a:effectLst>
                  <a:outerShdw blurRad="38100" dist="19050" dir="2700000" algn="tl" rotWithShape="0">
                    <a:schemeClr val="dk1">
                      <a:alpha val="40000"/>
                    </a:schemeClr>
                  </a:outerShdw>
                </a:effectLst>
              </a:rPr>
              <a:t> </a:t>
            </a:r>
            <a:r>
              <a:rPr lang="en-US" sz="3200" b="1" cap="none" spc="0" dirty="0" err="1">
                <a:ln w="0"/>
                <a:solidFill>
                  <a:schemeClr val="bg1"/>
                </a:solidFill>
                <a:effectLst>
                  <a:outerShdw blurRad="38100" dist="19050" dir="2700000" algn="tl" rotWithShape="0">
                    <a:schemeClr val="dk1">
                      <a:alpha val="40000"/>
                    </a:schemeClr>
                  </a:outerShdw>
                </a:effectLst>
              </a:rPr>
              <a:t>membuka</a:t>
            </a:r>
            <a:r>
              <a:rPr lang="en-US" sz="3200" b="1" cap="none" spc="0" dirty="0">
                <a:ln w="0"/>
                <a:solidFill>
                  <a:schemeClr val="bg1"/>
                </a:solidFill>
                <a:effectLst>
                  <a:outerShdw blurRad="38100" dist="19050" dir="2700000" algn="tl" rotWithShape="0">
                    <a:schemeClr val="dk1">
                      <a:alpha val="40000"/>
                    </a:schemeClr>
                  </a:outerShdw>
                </a:effectLst>
              </a:rPr>
              <a:t> </a:t>
            </a:r>
            <a:r>
              <a:rPr lang="en-US" sz="3200" b="1" cap="none" spc="0" dirty="0" err="1">
                <a:ln w="0"/>
                <a:solidFill>
                  <a:schemeClr val="bg1"/>
                </a:solidFill>
                <a:effectLst>
                  <a:outerShdw blurRad="38100" dist="19050" dir="2700000" algn="tl" rotWithShape="0">
                    <a:schemeClr val="dk1">
                      <a:alpha val="40000"/>
                    </a:schemeClr>
                  </a:outerShdw>
                </a:effectLst>
              </a:rPr>
              <a:t>pelajaran</a:t>
            </a:r>
            <a:endParaRPr lang="en-US" sz="3200" b="1" cap="none" spc="0" dirty="0">
              <a:ln w="0"/>
              <a:solidFill>
                <a:schemeClr val="bg1"/>
              </a:solidFill>
              <a:effectLst>
                <a:outerShdw blurRad="38100" dist="19050" dir="2700000" algn="tl" rotWithShape="0">
                  <a:schemeClr val="dk1">
                    <a:alpha val="40000"/>
                  </a:schemeClr>
                </a:outerShdw>
              </a:effectLst>
            </a:endParaRPr>
          </a:p>
        </p:txBody>
      </p:sp>
      <p:sp>
        <p:nvSpPr>
          <p:cNvPr id="11" name="Rectangle 10">
            <a:extLst>
              <a:ext uri="{FF2B5EF4-FFF2-40B4-BE49-F238E27FC236}">
                <a16:creationId xmlns:a16="http://schemas.microsoft.com/office/drawing/2014/main" id="{D2E1FFA8-6C32-4CD6-8407-6DAC4F70A1B3}"/>
              </a:ext>
            </a:extLst>
          </p:cNvPr>
          <p:cNvSpPr/>
          <p:nvPr/>
        </p:nvSpPr>
        <p:spPr>
          <a:xfrm>
            <a:off x="4410352" y="4334365"/>
            <a:ext cx="5900205" cy="584775"/>
          </a:xfrm>
          <a:prstGeom prst="rect">
            <a:avLst/>
          </a:prstGeom>
          <a:noFill/>
        </p:spPr>
        <p:txBody>
          <a:bodyPr wrap="none" lIns="91440" tIns="45720" rIns="91440" bIns="45720">
            <a:spAutoFit/>
          </a:bodyPr>
          <a:lstStyle/>
          <a:p>
            <a:pPr algn="ctr"/>
            <a:r>
              <a:rPr lang="en-US" sz="3200" b="0" cap="none" spc="0" dirty="0" err="1">
                <a:ln w="0"/>
                <a:solidFill>
                  <a:schemeClr val="bg1"/>
                </a:solidFill>
                <a:effectLst>
                  <a:outerShdw blurRad="38100" dist="19050" dir="2700000" algn="tl" rotWithShape="0">
                    <a:schemeClr val="dk1">
                      <a:alpha val="40000"/>
                    </a:schemeClr>
                  </a:outerShdw>
                </a:effectLst>
              </a:rPr>
              <a:t>Keterampilan</a:t>
            </a:r>
            <a:r>
              <a:rPr lang="en-US" sz="3200" b="0" cap="none" spc="0" dirty="0">
                <a:ln w="0"/>
                <a:solidFill>
                  <a:schemeClr val="bg1"/>
                </a:solidFill>
                <a:effectLst>
                  <a:outerShdw blurRad="38100" dist="19050" dir="2700000" algn="tl" rotWithShape="0">
                    <a:schemeClr val="dk1">
                      <a:alpha val="40000"/>
                    </a:schemeClr>
                  </a:outerShdw>
                </a:effectLst>
              </a:rPr>
              <a:t> </a:t>
            </a:r>
            <a:r>
              <a:rPr lang="en-US" sz="3200" b="1" cap="none" spc="0" dirty="0" err="1">
                <a:ln w="0"/>
                <a:solidFill>
                  <a:schemeClr val="bg1"/>
                </a:solidFill>
                <a:effectLst>
                  <a:outerShdw blurRad="38100" dist="19050" dir="2700000" algn="tl" rotWithShape="0">
                    <a:schemeClr val="dk1">
                      <a:alpha val="40000"/>
                    </a:schemeClr>
                  </a:outerShdw>
                </a:effectLst>
              </a:rPr>
              <a:t>menutup</a:t>
            </a:r>
            <a:r>
              <a:rPr lang="en-US" sz="3200" b="1" cap="none" spc="0" dirty="0">
                <a:ln w="0"/>
                <a:solidFill>
                  <a:schemeClr val="bg1"/>
                </a:solidFill>
                <a:effectLst>
                  <a:outerShdw blurRad="38100" dist="19050" dir="2700000" algn="tl" rotWithShape="0">
                    <a:schemeClr val="dk1">
                      <a:alpha val="40000"/>
                    </a:schemeClr>
                  </a:outerShdw>
                </a:effectLst>
              </a:rPr>
              <a:t> </a:t>
            </a:r>
            <a:r>
              <a:rPr lang="en-US" sz="3200" b="1" cap="none" spc="0" dirty="0" err="1">
                <a:ln w="0"/>
                <a:solidFill>
                  <a:schemeClr val="bg1"/>
                </a:solidFill>
                <a:effectLst>
                  <a:outerShdw blurRad="38100" dist="19050" dir="2700000" algn="tl" rotWithShape="0">
                    <a:schemeClr val="dk1">
                      <a:alpha val="40000"/>
                    </a:schemeClr>
                  </a:outerShdw>
                </a:effectLst>
              </a:rPr>
              <a:t>pelajaran</a:t>
            </a:r>
            <a:endParaRPr lang="en-US" sz="3200" b="1" cap="none" spc="0" dirty="0">
              <a:ln w="0"/>
              <a:solidFill>
                <a:schemeClr val="bg1"/>
              </a:solidFill>
              <a:effectLst>
                <a:outerShdw blurRad="38100" dist="19050" dir="2700000" algn="tl" rotWithShape="0">
                  <a:schemeClr val="dk1">
                    <a:alpha val="40000"/>
                  </a:schemeClr>
                </a:outerShdw>
              </a:effectLst>
            </a:endParaRPr>
          </a:p>
        </p:txBody>
      </p:sp>
      <p:sp>
        <p:nvSpPr>
          <p:cNvPr id="12" name="Rectangle 11">
            <a:extLst>
              <a:ext uri="{FF2B5EF4-FFF2-40B4-BE49-F238E27FC236}">
                <a16:creationId xmlns:a16="http://schemas.microsoft.com/office/drawing/2014/main" id="{F45D33FA-6911-40A2-A4B8-E1FAAE2118A0}"/>
              </a:ext>
            </a:extLst>
          </p:cNvPr>
          <p:cNvSpPr/>
          <p:nvPr/>
        </p:nvSpPr>
        <p:spPr>
          <a:xfrm>
            <a:off x="3581079" y="4919140"/>
            <a:ext cx="6189772" cy="584775"/>
          </a:xfrm>
          <a:prstGeom prst="rect">
            <a:avLst/>
          </a:prstGeom>
          <a:noFill/>
        </p:spPr>
        <p:txBody>
          <a:bodyPr wrap="none" lIns="91440" tIns="45720" rIns="91440" bIns="45720">
            <a:spAutoFit/>
          </a:bodyPr>
          <a:lstStyle/>
          <a:p>
            <a:pPr algn="ctr"/>
            <a:r>
              <a:rPr lang="en-US" sz="3200" b="0" cap="none" spc="0" dirty="0" err="1">
                <a:ln w="0"/>
                <a:solidFill>
                  <a:schemeClr val="bg1"/>
                </a:solidFill>
                <a:effectLst>
                  <a:outerShdw blurRad="38100" dist="19050" dir="2700000" algn="tl" rotWithShape="0">
                    <a:schemeClr val="dk1">
                      <a:alpha val="40000"/>
                    </a:schemeClr>
                  </a:outerShdw>
                </a:effectLst>
              </a:rPr>
              <a:t>Keterampilan</a:t>
            </a:r>
            <a:r>
              <a:rPr lang="en-US" sz="3200" b="0" cap="none" spc="0" dirty="0">
                <a:ln w="0"/>
                <a:solidFill>
                  <a:schemeClr val="bg1"/>
                </a:solidFill>
                <a:effectLst>
                  <a:outerShdw blurRad="38100" dist="19050" dir="2700000" algn="tl" rotWithShape="0">
                    <a:schemeClr val="dk1">
                      <a:alpha val="40000"/>
                    </a:schemeClr>
                  </a:outerShdw>
                </a:effectLst>
              </a:rPr>
              <a:t> </a:t>
            </a:r>
            <a:r>
              <a:rPr lang="en-US" sz="3200" b="1" cap="none" spc="0" dirty="0" err="1">
                <a:ln w="0"/>
                <a:solidFill>
                  <a:schemeClr val="bg1"/>
                </a:solidFill>
                <a:effectLst>
                  <a:outerShdw blurRad="38100" dist="19050" dir="2700000" algn="tl" rotWithShape="0">
                    <a:schemeClr val="dk1">
                      <a:alpha val="40000"/>
                    </a:schemeClr>
                  </a:outerShdw>
                </a:effectLst>
              </a:rPr>
              <a:t>membimbing</a:t>
            </a:r>
            <a:r>
              <a:rPr lang="en-US" sz="3200" b="1" cap="none" spc="0" dirty="0">
                <a:ln w="0"/>
                <a:solidFill>
                  <a:schemeClr val="bg1"/>
                </a:solidFill>
                <a:effectLst>
                  <a:outerShdw blurRad="38100" dist="19050" dir="2700000" algn="tl" rotWithShape="0">
                    <a:schemeClr val="dk1">
                      <a:alpha val="40000"/>
                    </a:schemeClr>
                  </a:outerShdw>
                </a:effectLst>
              </a:rPr>
              <a:t> </a:t>
            </a:r>
            <a:r>
              <a:rPr lang="en-US" sz="3200" b="1" cap="none" spc="0" dirty="0" err="1">
                <a:ln w="0"/>
                <a:solidFill>
                  <a:schemeClr val="bg1"/>
                </a:solidFill>
                <a:effectLst>
                  <a:outerShdw blurRad="38100" dist="19050" dir="2700000" algn="tl" rotWithShape="0">
                    <a:schemeClr val="dk1">
                      <a:alpha val="40000"/>
                    </a:schemeClr>
                  </a:outerShdw>
                </a:effectLst>
              </a:rPr>
              <a:t>diskusi</a:t>
            </a:r>
            <a:endParaRPr lang="en-US" sz="3200" b="1" cap="none" spc="0" dirty="0">
              <a:ln w="0"/>
              <a:solidFill>
                <a:schemeClr val="bg1"/>
              </a:solidFill>
              <a:effectLst>
                <a:outerShdw blurRad="38100" dist="19050" dir="2700000" algn="tl" rotWithShape="0">
                  <a:schemeClr val="dk1">
                    <a:alpha val="40000"/>
                  </a:schemeClr>
                </a:outerShdw>
              </a:effectLst>
            </a:endParaRPr>
          </a:p>
        </p:txBody>
      </p:sp>
      <p:sp>
        <p:nvSpPr>
          <p:cNvPr id="13" name="Rectangle 12">
            <a:extLst>
              <a:ext uri="{FF2B5EF4-FFF2-40B4-BE49-F238E27FC236}">
                <a16:creationId xmlns:a16="http://schemas.microsoft.com/office/drawing/2014/main" id="{46AEE763-2070-4FEF-B1C2-DDE31BD51B1B}"/>
              </a:ext>
            </a:extLst>
          </p:cNvPr>
          <p:cNvSpPr/>
          <p:nvPr/>
        </p:nvSpPr>
        <p:spPr>
          <a:xfrm>
            <a:off x="2613636" y="5503915"/>
            <a:ext cx="6175921" cy="584775"/>
          </a:xfrm>
          <a:prstGeom prst="rect">
            <a:avLst/>
          </a:prstGeom>
          <a:noFill/>
        </p:spPr>
        <p:txBody>
          <a:bodyPr wrap="none" lIns="91440" tIns="45720" rIns="91440" bIns="45720">
            <a:spAutoFit/>
          </a:bodyPr>
          <a:lstStyle/>
          <a:p>
            <a:pPr algn="ctr"/>
            <a:r>
              <a:rPr lang="en-US" sz="3200" b="0" cap="none" spc="0" dirty="0" err="1">
                <a:ln w="0"/>
                <a:solidFill>
                  <a:schemeClr val="bg1"/>
                </a:solidFill>
                <a:effectLst>
                  <a:outerShdw blurRad="38100" dist="19050" dir="2700000" algn="tl" rotWithShape="0">
                    <a:schemeClr val="dk1">
                      <a:alpha val="40000"/>
                    </a:schemeClr>
                  </a:outerShdw>
                </a:effectLst>
              </a:rPr>
              <a:t>Keterampilan</a:t>
            </a:r>
            <a:r>
              <a:rPr lang="en-US" sz="3200" b="0" cap="none" spc="0" dirty="0">
                <a:ln w="0"/>
                <a:solidFill>
                  <a:schemeClr val="bg1"/>
                </a:solidFill>
                <a:effectLst>
                  <a:outerShdw blurRad="38100" dist="19050" dir="2700000" algn="tl" rotWithShape="0">
                    <a:schemeClr val="dk1">
                      <a:alpha val="40000"/>
                    </a:schemeClr>
                  </a:outerShdw>
                </a:effectLst>
              </a:rPr>
              <a:t> </a:t>
            </a:r>
            <a:r>
              <a:rPr lang="en-US" sz="3200" b="1" cap="none" spc="0" dirty="0" err="1">
                <a:ln w="0"/>
                <a:solidFill>
                  <a:schemeClr val="bg1"/>
                </a:solidFill>
                <a:effectLst>
                  <a:outerShdw blurRad="38100" dist="19050" dir="2700000" algn="tl" rotWithShape="0">
                    <a:schemeClr val="dk1">
                      <a:alpha val="40000"/>
                    </a:schemeClr>
                  </a:outerShdw>
                </a:effectLst>
              </a:rPr>
              <a:t>mendemonstrasikan</a:t>
            </a:r>
            <a:endParaRPr lang="en-US" sz="3200" b="1" cap="none" spc="0" dirty="0">
              <a:ln w="0"/>
              <a:solidFill>
                <a:schemeClr val="bg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6441804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A532457-29F4-475F-B58C-80A91C832EA9}"/>
              </a:ext>
            </a:extLst>
          </p:cNvPr>
          <p:cNvSpPr>
            <a:spLocks noGrp="1"/>
          </p:cNvSpPr>
          <p:nvPr>
            <p:ph type="title"/>
          </p:nvPr>
        </p:nvSpPr>
        <p:spPr>
          <a:xfrm>
            <a:off x="5389418" y="4378005"/>
            <a:ext cx="6123027" cy="636340"/>
          </a:xfrm>
        </p:spPr>
        <p:txBody>
          <a:bodyPr>
            <a:normAutofit fontScale="90000"/>
          </a:bodyPr>
          <a:lstStyle/>
          <a:p>
            <a:r>
              <a:rPr lang="en-US" dirty="0" err="1"/>
              <a:t>Anak</a:t>
            </a:r>
            <a:r>
              <a:rPr lang="en-US" dirty="0"/>
              <a:t> </a:t>
            </a:r>
            <a:r>
              <a:rPr lang="en-US" dirty="0" err="1"/>
              <a:t>Sekolah</a:t>
            </a:r>
            <a:r>
              <a:rPr lang="en-US" dirty="0"/>
              <a:t> Zaman </a:t>
            </a:r>
            <a:r>
              <a:rPr lang="en-US" dirty="0" err="1"/>
              <a:t>Sekarang</a:t>
            </a:r>
            <a:endParaRPr lang="en-US" dirty="0"/>
          </a:p>
        </p:txBody>
      </p:sp>
      <p:sp>
        <p:nvSpPr>
          <p:cNvPr id="2" name="Text Placeholder 1">
            <a:extLst>
              <a:ext uri="{FF2B5EF4-FFF2-40B4-BE49-F238E27FC236}">
                <a16:creationId xmlns:a16="http://schemas.microsoft.com/office/drawing/2014/main" id="{F5DC1B5D-1A60-450C-9BD8-9C391E14BCA0}"/>
              </a:ext>
            </a:extLst>
          </p:cNvPr>
          <p:cNvSpPr>
            <a:spLocks noGrp="1"/>
          </p:cNvSpPr>
          <p:nvPr>
            <p:ph type="body" idx="1"/>
          </p:nvPr>
        </p:nvSpPr>
        <p:spPr>
          <a:xfrm>
            <a:off x="7600100" y="5004496"/>
            <a:ext cx="3158838" cy="1133423"/>
          </a:xfrm>
        </p:spPr>
        <p:txBody>
          <a:bodyPr>
            <a:normAutofit/>
          </a:bodyPr>
          <a:lstStyle/>
          <a:p>
            <a:r>
              <a:rPr lang="en-US" sz="2000" dirty="0" err="1"/>
              <a:t>Asusila</a:t>
            </a:r>
            <a:endParaRPr lang="en-US" sz="2000" dirty="0"/>
          </a:p>
          <a:p>
            <a:r>
              <a:rPr lang="en-US" sz="2000" dirty="0" err="1"/>
              <a:t>Melanggar</a:t>
            </a:r>
            <a:r>
              <a:rPr lang="en-US" sz="2000" dirty="0"/>
              <a:t> </a:t>
            </a:r>
            <a:r>
              <a:rPr lang="en-US" sz="2000" dirty="0" err="1"/>
              <a:t>aturan</a:t>
            </a:r>
            <a:endParaRPr lang="en-US" sz="2000" dirty="0"/>
          </a:p>
        </p:txBody>
      </p:sp>
      <p:pic>
        <p:nvPicPr>
          <p:cNvPr id="2050" name="Picture 2" descr="Astaghfirullah! Video Bocah SD Jaman Sekarang Merokok Eletrik Viral, Begini  Penampakannya - Serambinews.com">
            <a:extLst>
              <a:ext uri="{FF2B5EF4-FFF2-40B4-BE49-F238E27FC236}">
                <a16:creationId xmlns:a16="http://schemas.microsoft.com/office/drawing/2014/main" id="{1481DB8F-00AD-4894-A600-9F5E7B61A70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250" y="498560"/>
            <a:ext cx="4420452" cy="248176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5 Kelakuan Anak SD Ini Membuktikan Bobroknya Moral Generasi Muda">
            <a:extLst>
              <a:ext uri="{FF2B5EF4-FFF2-40B4-BE49-F238E27FC236}">
                <a16:creationId xmlns:a16="http://schemas.microsoft.com/office/drawing/2014/main" id="{20C2D795-C0F1-4558-8DA0-EDA9B7C6E41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6251" y="3111117"/>
            <a:ext cx="4420451" cy="2538773"/>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5 Kelakuan Anak SD Ini Membuktikan Bobroknya Moral Generasi Muda">
            <a:extLst>
              <a:ext uri="{FF2B5EF4-FFF2-40B4-BE49-F238E27FC236}">
                <a16:creationId xmlns:a16="http://schemas.microsoft.com/office/drawing/2014/main" id="{A91D5389-CC72-40D8-84CB-6E6C8CB078B1}"/>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3899" r="15615"/>
          <a:stretch/>
        </p:blipFill>
        <p:spPr bwMode="auto">
          <a:xfrm>
            <a:off x="4973811" y="498560"/>
            <a:ext cx="4197927" cy="3420478"/>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KENAKALAN ANAK : Siswa dan Siswi SD Boncengan Motor, Netizen Kegerahan… -  Solopos.com | Panduan Informasi dan Inspirasi">
            <a:extLst>
              <a:ext uri="{FF2B5EF4-FFF2-40B4-BE49-F238E27FC236}">
                <a16:creationId xmlns:a16="http://schemas.microsoft.com/office/drawing/2014/main" id="{3C6D679B-CE6C-41E6-806F-B89FD08BA0C1}"/>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34091" r="24545"/>
          <a:stretch/>
        </p:blipFill>
        <p:spPr bwMode="auto">
          <a:xfrm>
            <a:off x="9248847" y="498560"/>
            <a:ext cx="2521527" cy="3400425"/>
          </a:xfrm>
          <a:prstGeom prst="rect">
            <a:avLst/>
          </a:prstGeom>
          <a:noFill/>
          <a:extLst>
            <a:ext uri="{909E8E84-426E-40DD-AFC4-6F175D3DCCD1}">
              <a14:hiddenFill xmlns:a14="http://schemas.microsoft.com/office/drawing/2010/main">
                <a:solidFill>
                  <a:srgbClr val="FFFFFF"/>
                </a:solidFill>
              </a14:hiddenFill>
            </a:ext>
          </a:extLst>
        </p:spPr>
      </p:pic>
      <p:sp>
        <p:nvSpPr>
          <p:cNvPr id="15" name="Text Placeholder 1">
            <a:extLst>
              <a:ext uri="{FF2B5EF4-FFF2-40B4-BE49-F238E27FC236}">
                <a16:creationId xmlns:a16="http://schemas.microsoft.com/office/drawing/2014/main" id="{DA9BE17A-BBC7-4DBF-9970-FC237D14E054}"/>
              </a:ext>
            </a:extLst>
          </p:cNvPr>
          <p:cNvSpPr txBox="1">
            <a:spLocks/>
          </p:cNvSpPr>
          <p:nvPr/>
        </p:nvSpPr>
        <p:spPr>
          <a:xfrm>
            <a:off x="5569527" y="5014345"/>
            <a:ext cx="3158838" cy="1133423"/>
          </a:xfrm>
          <a:prstGeom prst="rect">
            <a:avLst/>
          </a:prstGeom>
        </p:spPr>
        <p:txBody>
          <a:bodyPr vert="horz" lIns="0" tIns="0" rIns="0" bIns="0" rtlCol="0">
            <a:normAutofit/>
          </a:bodyPr>
          <a:lstStyle>
            <a:lvl1pPr marL="0" indent="0" algn="l" defTabSz="914400" rtl="0" eaLnBrk="1" latinLnBrk="0" hangingPunct="1">
              <a:lnSpc>
                <a:spcPct val="90000"/>
              </a:lnSpc>
              <a:spcBef>
                <a:spcPts val="600"/>
              </a:spcBef>
              <a:buFont typeface="Arial" panose="020B0604020202020204" pitchFamily="34" charset="0"/>
              <a:buNone/>
              <a:defRPr sz="1800" kern="1200">
                <a:solidFill>
                  <a:schemeClr val="tx2"/>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n-US" sz="2000" dirty="0" err="1"/>
              <a:t>Merokok</a:t>
            </a:r>
            <a:endParaRPr lang="en-US" sz="2000" dirty="0"/>
          </a:p>
          <a:p>
            <a:r>
              <a:rPr lang="en-US" sz="2000" dirty="0" err="1"/>
              <a:t>Minum</a:t>
            </a:r>
            <a:r>
              <a:rPr lang="en-US" sz="2000" dirty="0"/>
              <a:t> </a:t>
            </a:r>
            <a:r>
              <a:rPr lang="en-US" sz="2000" dirty="0" err="1"/>
              <a:t>Miras</a:t>
            </a:r>
            <a:endParaRPr lang="en-US" sz="2000" dirty="0"/>
          </a:p>
          <a:p>
            <a:r>
              <a:rPr lang="en-US" sz="2000" dirty="0" err="1"/>
              <a:t>Tawuran</a:t>
            </a:r>
            <a:endParaRPr lang="en-US" sz="2000" dirty="0"/>
          </a:p>
        </p:txBody>
      </p:sp>
    </p:spTree>
    <p:extLst>
      <p:ext uri="{BB962C8B-B14F-4D97-AF65-F5344CB8AC3E}">
        <p14:creationId xmlns:p14="http://schemas.microsoft.com/office/powerpoint/2010/main" val="403669742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5">
            <a:extLst>
              <a:ext uri="{FF2B5EF4-FFF2-40B4-BE49-F238E27FC236}">
                <a16:creationId xmlns:a16="http://schemas.microsoft.com/office/drawing/2014/main" id="{AC1A77AF-B2EB-4AAC-AA58-0A86F84FDF99}"/>
              </a:ext>
            </a:extLst>
          </p:cNvPr>
          <p:cNvSpPr>
            <a:spLocks noGrp="1"/>
          </p:cNvSpPr>
          <p:nvPr>
            <p:ph type="title"/>
          </p:nvPr>
        </p:nvSpPr>
        <p:spPr>
          <a:xfrm>
            <a:off x="790073" y="1190483"/>
            <a:ext cx="5995738" cy="552848"/>
          </a:xfrm>
        </p:spPr>
        <p:txBody>
          <a:bodyPr/>
          <a:lstStyle/>
          <a:p>
            <a:r>
              <a:rPr lang="en-US" sz="4800" dirty="0" err="1"/>
              <a:t>Pengelolaan</a:t>
            </a:r>
            <a:r>
              <a:rPr lang="en-US" sz="4800" dirty="0"/>
              <a:t> Kelas</a:t>
            </a:r>
            <a:endParaRPr lang="id-ID" sz="4800" dirty="0"/>
          </a:p>
        </p:txBody>
      </p:sp>
      <p:sp>
        <p:nvSpPr>
          <p:cNvPr id="16" name="Text Placeholder 7">
            <a:extLst>
              <a:ext uri="{FF2B5EF4-FFF2-40B4-BE49-F238E27FC236}">
                <a16:creationId xmlns:a16="http://schemas.microsoft.com/office/drawing/2014/main" id="{2BF5174E-FBDF-4BD3-B6ED-D4BCBFEC6B29}"/>
              </a:ext>
            </a:extLst>
          </p:cNvPr>
          <p:cNvSpPr txBox="1">
            <a:spLocks/>
          </p:cNvSpPr>
          <p:nvPr/>
        </p:nvSpPr>
        <p:spPr>
          <a:xfrm>
            <a:off x="838200" y="2636276"/>
            <a:ext cx="4768516" cy="3715793"/>
          </a:xfrm>
          <a:prstGeom prst="rect">
            <a:avLst/>
          </a:prstGeom>
        </p:spPr>
        <p:txBody>
          <a:bodyPr vert="horz" lIns="36000" tIns="0" rIns="0" bIns="0" rtlCol="0">
            <a:normAutofit/>
          </a:bodyPr>
          <a:lstStyle>
            <a:lvl1pPr marL="0" indent="0" algn="l" defTabSz="914400" rtl="0" eaLnBrk="1" latinLnBrk="0" hangingPunct="1">
              <a:lnSpc>
                <a:spcPct val="90000"/>
              </a:lnSpc>
              <a:spcBef>
                <a:spcPts val="1000"/>
              </a:spcBef>
              <a:buClr>
                <a:schemeClr val="tx2"/>
              </a:buClr>
              <a:buSzPct val="125000"/>
              <a:buFont typeface="Wingdings" panose="05000000000000000000" pitchFamily="2" charset="2"/>
              <a:buNone/>
              <a:defRPr sz="1400" b="0" i="0" kern="1200">
                <a:solidFill>
                  <a:schemeClr val="bg1"/>
                </a:solidFill>
                <a:latin typeface="+mn-lt"/>
                <a:ea typeface="+mn-ea"/>
                <a:cs typeface="+mn-cs"/>
              </a:defRPr>
            </a:lvl1pPr>
            <a:lvl2pPr marL="457200" indent="0" algn="l" defTabSz="914400" rtl="0" eaLnBrk="1" latinLnBrk="0" hangingPunct="1">
              <a:lnSpc>
                <a:spcPct val="90000"/>
              </a:lnSpc>
              <a:spcBef>
                <a:spcPts val="500"/>
              </a:spcBef>
              <a:buClr>
                <a:schemeClr val="tx2"/>
              </a:buClr>
              <a:buSzPct val="125000"/>
              <a:buFont typeface="Wingdings" panose="05000000000000000000" pitchFamily="2" charset="2"/>
              <a:buNone/>
              <a:defRPr sz="1200" i="1"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buFont typeface="Arial" panose="020B0604020202020204" pitchFamily="34" charset="0"/>
              <a:buChar char="•"/>
            </a:pPr>
            <a:r>
              <a:rPr lang="en-ID" sz="2800" dirty="0" err="1"/>
              <a:t>Pendayagunaan</a:t>
            </a:r>
            <a:r>
              <a:rPr lang="en-ID" sz="2800" dirty="0"/>
              <a:t> </a:t>
            </a:r>
            <a:r>
              <a:rPr lang="en-ID" sz="2800" dirty="0" err="1"/>
              <a:t>segala</a:t>
            </a:r>
            <a:r>
              <a:rPr lang="en-ID" sz="2800" dirty="0"/>
              <a:t> </a:t>
            </a:r>
            <a:r>
              <a:rPr lang="en-ID" sz="2800" dirty="0" err="1"/>
              <a:t>sumber</a:t>
            </a:r>
            <a:r>
              <a:rPr lang="en-ID" sz="2800" dirty="0"/>
              <a:t> </a:t>
            </a:r>
            <a:r>
              <a:rPr lang="en-ID" sz="2800" dirty="0" err="1"/>
              <a:t>daya</a:t>
            </a:r>
            <a:r>
              <a:rPr lang="en-ID" sz="2800" dirty="0"/>
              <a:t> </a:t>
            </a:r>
            <a:r>
              <a:rPr lang="en-ID" sz="2800" dirty="0" err="1"/>
              <a:t>secara</a:t>
            </a:r>
            <a:r>
              <a:rPr lang="en-ID" sz="2800" dirty="0"/>
              <a:t> </a:t>
            </a:r>
            <a:r>
              <a:rPr lang="en-ID" sz="2800" dirty="0" err="1"/>
              <a:t>efektif</a:t>
            </a:r>
            <a:r>
              <a:rPr lang="en-ID" sz="2800" dirty="0"/>
              <a:t>.</a:t>
            </a:r>
          </a:p>
          <a:p>
            <a:pPr marL="457200" indent="-457200">
              <a:buFont typeface="Arial" panose="020B0604020202020204" pitchFamily="34" charset="0"/>
              <a:buChar char="•"/>
            </a:pPr>
            <a:r>
              <a:rPr lang="en-ID" sz="2800" dirty="0" err="1"/>
              <a:t>Menciptakan</a:t>
            </a:r>
            <a:r>
              <a:rPr lang="en-ID" sz="2800" dirty="0"/>
              <a:t> dan </a:t>
            </a:r>
            <a:r>
              <a:rPr lang="en-ID" sz="2800" dirty="0" err="1"/>
              <a:t>memelihara</a:t>
            </a:r>
            <a:r>
              <a:rPr lang="en-ID" sz="2800" dirty="0"/>
              <a:t> </a:t>
            </a:r>
            <a:r>
              <a:rPr lang="en-ID" sz="2800" dirty="0" err="1"/>
              <a:t>suasana</a:t>
            </a:r>
            <a:r>
              <a:rPr lang="en-ID" sz="2800" dirty="0"/>
              <a:t> </a:t>
            </a:r>
            <a:r>
              <a:rPr lang="en-ID" sz="2800" dirty="0" err="1"/>
              <a:t>pembelajaran</a:t>
            </a:r>
            <a:r>
              <a:rPr lang="en-ID" sz="2800" dirty="0"/>
              <a:t> yang </a:t>
            </a:r>
            <a:r>
              <a:rPr lang="en-ID" sz="2800" dirty="0" err="1"/>
              <a:t>kondusif</a:t>
            </a:r>
            <a:r>
              <a:rPr lang="en-ID" sz="2800" dirty="0"/>
              <a:t> dan </a:t>
            </a:r>
            <a:r>
              <a:rPr lang="en-ID" sz="2800" dirty="0" err="1"/>
              <a:t>mengatasi</a:t>
            </a:r>
            <a:r>
              <a:rPr lang="en-ID" sz="2800" dirty="0"/>
              <a:t> </a:t>
            </a:r>
            <a:r>
              <a:rPr lang="en-ID" sz="2800" dirty="0" err="1"/>
              <a:t>gangguan</a:t>
            </a:r>
            <a:r>
              <a:rPr lang="en-ID" sz="2800" dirty="0"/>
              <a:t> </a:t>
            </a:r>
            <a:r>
              <a:rPr lang="en-ID" sz="2800" dirty="0" err="1"/>
              <a:t>pembelajaran</a:t>
            </a:r>
            <a:r>
              <a:rPr lang="en-ID" sz="2800" dirty="0"/>
              <a:t>.</a:t>
            </a:r>
          </a:p>
          <a:p>
            <a:pPr marL="457200" indent="-457200">
              <a:buFont typeface="Arial" panose="020B0604020202020204" pitchFamily="34" charset="0"/>
              <a:buChar char="•"/>
            </a:pPr>
            <a:endParaRPr lang="id-ID" sz="2800" dirty="0"/>
          </a:p>
        </p:txBody>
      </p:sp>
      <p:pic>
        <p:nvPicPr>
          <p:cNvPr id="3074" name="Picture 2" descr="Kumpulan Judul Contoh Tesis Pendidikan Olahraga Penjaskes Tahun 2021  Terbaru – Contoh Tesis 2025 Terbaru">
            <a:extLst>
              <a:ext uri="{FF2B5EF4-FFF2-40B4-BE49-F238E27FC236}">
                <a16:creationId xmlns:a16="http://schemas.microsoft.com/office/drawing/2014/main" id="{465596B6-3466-4E81-BBE3-CD5DA44A507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5412" r="20970"/>
          <a:stretch/>
        </p:blipFill>
        <p:spPr bwMode="auto">
          <a:xfrm>
            <a:off x="6785811" y="180975"/>
            <a:ext cx="5229725" cy="6496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22176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5">
            <a:extLst>
              <a:ext uri="{FF2B5EF4-FFF2-40B4-BE49-F238E27FC236}">
                <a16:creationId xmlns:a16="http://schemas.microsoft.com/office/drawing/2014/main" id="{1BFB81B9-5BDF-48BC-ABA8-BAC4FADDDA6F}"/>
              </a:ext>
            </a:extLst>
          </p:cNvPr>
          <p:cNvSpPr>
            <a:spLocks noGrp="1"/>
          </p:cNvSpPr>
          <p:nvPr>
            <p:ph type="title"/>
          </p:nvPr>
        </p:nvSpPr>
        <p:spPr>
          <a:xfrm>
            <a:off x="790073" y="1190483"/>
            <a:ext cx="5995738" cy="552848"/>
          </a:xfrm>
        </p:spPr>
        <p:txBody>
          <a:bodyPr/>
          <a:lstStyle/>
          <a:p>
            <a:pPr algn="l"/>
            <a:r>
              <a:rPr lang="en-US" sz="4800" dirty="0" err="1"/>
              <a:t>Pengelolaan</a:t>
            </a:r>
            <a:r>
              <a:rPr lang="en-US" sz="4800" dirty="0"/>
              <a:t> Kelas</a:t>
            </a:r>
            <a:endParaRPr lang="id-ID" sz="4800" dirty="0"/>
          </a:p>
        </p:txBody>
      </p:sp>
      <p:sp>
        <p:nvSpPr>
          <p:cNvPr id="5" name="Rectangle 4">
            <a:extLst>
              <a:ext uri="{FF2B5EF4-FFF2-40B4-BE49-F238E27FC236}">
                <a16:creationId xmlns:a16="http://schemas.microsoft.com/office/drawing/2014/main" id="{F74588F8-97CF-4222-BB56-5487FD2D3420}"/>
              </a:ext>
            </a:extLst>
          </p:cNvPr>
          <p:cNvSpPr/>
          <p:nvPr/>
        </p:nvSpPr>
        <p:spPr>
          <a:xfrm>
            <a:off x="597569" y="2189748"/>
            <a:ext cx="3493169" cy="1660358"/>
          </a:xfrm>
          <a:prstGeom prst="rect">
            <a:avLst/>
          </a:prstGeom>
          <a:solidFill>
            <a:srgbClr val="000000">
              <a:alpha val="25098"/>
            </a:srgb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2800" dirty="0" err="1"/>
              <a:t>Menciptakan</a:t>
            </a:r>
            <a:r>
              <a:rPr lang="en-ID" sz="2800" dirty="0"/>
              <a:t> dan </a:t>
            </a:r>
            <a:r>
              <a:rPr lang="en-ID" sz="2800" dirty="0" err="1"/>
              <a:t>mempertahankan</a:t>
            </a:r>
            <a:r>
              <a:rPr lang="en-ID" sz="2800" dirty="0"/>
              <a:t> </a:t>
            </a:r>
            <a:r>
              <a:rPr lang="en-ID" sz="2800" dirty="0" err="1"/>
              <a:t>kondisi</a:t>
            </a:r>
            <a:r>
              <a:rPr lang="en-ID" sz="2800" dirty="0"/>
              <a:t> </a:t>
            </a:r>
            <a:r>
              <a:rPr lang="en-ID" sz="2800" dirty="0" err="1"/>
              <a:t>kelas</a:t>
            </a:r>
            <a:endParaRPr lang="id-ID" sz="2800" dirty="0"/>
          </a:p>
        </p:txBody>
      </p:sp>
      <p:sp>
        <p:nvSpPr>
          <p:cNvPr id="11" name="Rectangle 10">
            <a:extLst>
              <a:ext uri="{FF2B5EF4-FFF2-40B4-BE49-F238E27FC236}">
                <a16:creationId xmlns:a16="http://schemas.microsoft.com/office/drawing/2014/main" id="{6057B250-1DD3-43C2-BB7C-E55D373C9B34}"/>
              </a:ext>
            </a:extLst>
          </p:cNvPr>
          <p:cNvSpPr/>
          <p:nvPr/>
        </p:nvSpPr>
        <p:spPr>
          <a:xfrm>
            <a:off x="4906879" y="2189748"/>
            <a:ext cx="3493169" cy="1660358"/>
          </a:xfrm>
          <a:prstGeom prst="rect">
            <a:avLst/>
          </a:prstGeom>
          <a:solidFill>
            <a:srgbClr val="000000">
              <a:alpha val="25098"/>
            </a:srgb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2800" dirty="0" err="1"/>
              <a:t>Menyajikan</a:t>
            </a:r>
            <a:r>
              <a:rPr lang="en-ID" sz="2800" dirty="0"/>
              <a:t> </a:t>
            </a:r>
            <a:r>
              <a:rPr lang="en-ID" sz="2800" dirty="0" err="1"/>
              <a:t>materi</a:t>
            </a:r>
            <a:r>
              <a:rPr lang="en-ID" sz="2800" dirty="0"/>
              <a:t> </a:t>
            </a:r>
            <a:r>
              <a:rPr lang="en-ID" sz="2800" dirty="0" err="1"/>
              <a:t>dengan</a:t>
            </a:r>
            <a:r>
              <a:rPr lang="en-ID" sz="2800" dirty="0"/>
              <a:t> </a:t>
            </a:r>
            <a:r>
              <a:rPr lang="en-ID" sz="2800" dirty="0" err="1"/>
              <a:t>metode</a:t>
            </a:r>
            <a:r>
              <a:rPr lang="en-ID" sz="2800" dirty="0"/>
              <a:t> dan media</a:t>
            </a:r>
            <a:endParaRPr lang="id-ID" sz="2800" dirty="0"/>
          </a:p>
        </p:txBody>
      </p:sp>
      <p:sp>
        <p:nvSpPr>
          <p:cNvPr id="12" name="Rectangle 11">
            <a:extLst>
              <a:ext uri="{FF2B5EF4-FFF2-40B4-BE49-F238E27FC236}">
                <a16:creationId xmlns:a16="http://schemas.microsoft.com/office/drawing/2014/main" id="{93AA2533-2B6A-490D-8236-1EDBA51736CD}"/>
              </a:ext>
            </a:extLst>
          </p:cNvPr>
          <p:cNvSpPr/>
          <p:nvPr/>
        </p:nvSpPr>
        <p:spPr>
          <a:xfrm>
            <a:off x="9216189" y="2189748"/>
            <a:ext cx="2378243" cy="3874168"/>
          </a:xfrm>
          <a:prstGeom prst="rect">
            <a:avLst/>
          </a:prstGeom>
          <a:solidFill>
            <a:srgbClr val="000000">
              <a:alpha val="25098"/>
            </a:srgb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2800" dirty="0" err="1"/>
              <a:t>Tujuan</a:t>
            </a:r>
            <a:r>
              <a:rPr lang="en-ID" sz="2800" dirty="0"/>
              <a:t> </a:t>
            </a:r>
            <a:r>
              <a:rPr lang="en-ID" sz="2800" dirty="0" err="1"/>
              <a:t>Pembelajaran</a:t>
            </a:r>
            <a:endParaRPr lang="id-ID" sz="2800" dirty="0"/>
          </a:p>
        </p:txBody>
      </p:sp>
      <p:sp>
        <p:nvSpPr>
          <p:cNvPr id="13" name="Rectangle 12">
            <a:extLst>
              <a:ext uri="{FF2B5EF4-FFF2-40B4-BE49-F238E27FC236}">
                <a16:creationId xmlns:a16="http://schemas.microsoft.com/office/drawing/2014/main" id="{4A7DD121-3BAC-4874-AA23-69A7CC1BFD11}"/>
              </a:ext>
            </a:extLst>
          </p:cNvPr>
          <p:cNvSpPr/>
          <p:nvPr/>
        </p:nvSpPr>
        <p:spPr>
          <a:xfrm>
            <a:off x="597569" y="5101388"/>
            <a:ext cx="7802480" cy="962527"/>
          </a:xfrm>
          <a:prstGeom prst="rect">
            <a:avLst/>
          </a:prstGeom>
          <a:solidFill>
            <a:srgbClr val="000000">
              <a:alpha val="25098"/>
            </a:srgb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2800" dirty="0" err="1"/>
              <a:t>Evaluasi</a:t>
            </a:r>
            <a:r>
              <a:rPr lang="en-ID" sz="2800" dirty="0"/>
              <a:t> Hasil </a:t>
            </a:r>
            <a:r>
              <a:rPr lang="en-ID" sz="2800" dirty="0" err="1"/>
              <a:t>Belajar</a:t>
            </a:r>
            <a:endParaRPr lang="id-ID" sz="2800" dirty="0"/>
          </a:p>
        </p:txBody>
      </p:sp>
      <p:cxnSp>
        <p:nvCxnSpPr>
          <p:cNvPr id="7" name="Straight Arrow Connector 6">
            <a:extLst>
              <a:ext uri="{FF2B5EF4-FFF2-40B4-BE49-F238E27FC236}">
                <a16:creationId xmlns:a16="http://schemas.microsoft.com/office/drawing/2014/main" id="{0EE50DC9-32E9-4546-AA4E-D3721EBF6E65}"/>
              </a:ext>
            </a:extLst>
          </p:cNvPr>
          <p:cNvCxnSpPr>
            <a:cxnSpLocks/>
            <a:stCxn id="5" idx="3"/>
            <a:endCxn id="11" idx="1"/>
          </p:cNvCxnSpPr>
          <p:nvPr/>
        </p:nvCxnSpPr>
        <p:spPr>
          <a:xfrm>
            <a:off x="4090738" y="3019927"/>
            <a:ext cx="816141" cy="0"/>
          </a:xfrm>
          <a:prstGeom prst="straightConnector1">
            <a:avLst/>
          </a:prstGeom>
          <a:ln w="57150">
            <a:solidFill>
              <a:srgbClr val="FFC000"/>
            </a:solidFill>
            <a:tailEnd type="triangle"/>
          </a:ln>
        </p:spPr>
        <p:style>
          <a:lnRef idx="1">
            <a:schemeClr val="accent2"/>
          </a:lnRef>
          <a:fillRef idx="0">
            <a:schemeClr val="accent2"/>
          </a:fillRef>
          <a:effectRef idx="0">
            <a:schemeClr val="accent2"/>
          </a:effectRef>
          <a:fontRef idx="minor">
            <a:schemeClr val="tx1"/>
          </a:fontRef>
        </p:style>
      </p:cxnSp>
      <p:cxnSp>
        <p:nvCxnSpPr>
          <p:cNvPr id="17" name="Straight Arrow Connector 16">
            <a:extLst>
              <a:ext uri="{FF2B5EF4-FFF2-40B4-BE49-F238E27FC236}">
                <a16:creationId xmlns:a16="http://schemas.microsoft.com/office/drawing/2014/main" id="{CFDB4B72-9A33-4F6A-825D-0D96269E8E2C}"/>
              </a:ext>
            </a:extLst>
          </p:cNvPr>
          <p:cNvCxnSpPr>
            <a:cxnSpLocks/>
            <a:stCxn id="11" idx="3"/>
          </p:cNvCxnSpPr>
          <p:nvPr/>
        </p:nvCxnSpPr>
        <p:spPr>
          <a:xfrm>
            <a:off x="8400048" y="3019927"/>
            <a:ext cx="816141" cy="0"/>
          </a:xfrm>
          <a:prstGeom prst="straightConnector1">
            <a:avLst/>
          </a:prstGeom>
          <a:ln w="57150">
            <a:solidFill>
              <a:srgbClr val="FFC000"/>
            </a:solidFill>
            <a:tailEnd type="triangle"/>
          </a:ln>
        </p:spPr>
        <p:style>
          <a:lnRef idx="1">
            <a:schemeClr val="accent2"/>
          </a:lnRef>
          <a:fillRef idx="0">
            <a:schemeClr val="accent2"/>
          </a:fillRef>
          <a:effectRef idx="0">
            <a:schemeClr val="accent2"/>
          </a:effectRef>
          <a:fontRef idx="minor">
            <a:schemeClr val="tx1"/>
          </a:fontRef>
        </p:style>
      </p:cxnSp>
      <p:cxnSp>
        <p:nvCxnSpPr>
          <p:cNvPr id="20" name="Straight Arrow Connector 19">
            <a:extLst>
              <a:ext uri="{FF2B5EF4-FFF2-40B4-BE49-F238E27FC236}">
                <a16:creationId xmlns:a16="http://schemas.microsoft.com/office/drawing/2014/main" id="{DBB81FED-79BB-4F6B-BACA-2C47B6B2DC7D}"/>
              </a:ext>
            </a:extLst>
          </p:cNvPr>
          <p:cNvCxnSpPr>
            <a:cxnSpLocks/>
            <a:endCxn id="13" idx="3"/>
          </p:cNvCxnSpPr>
          <p:nvPr/>
        </p:nvCxnSpPr>
        <p:spPr>
          <a:xfrm flipH="1" flipV="1">
            <a:off x="8400049" y="5582652"/>
            <a:ext cx="816140" cy="2"/>
          </a:xfrm>
          <a:prstGeom prst="straightConnector1">
            <a:avLst/>
          </a:prstGeom>
          <a:ln w="57150">
            <a:solidFill>
              <a:srgbClr val="FFC000"/>
            </a:solidFill>
            <a:headEnd type="triangle" w="med" len="med"/>
            <a:tailEnd type="triangle" w="med" len="med"/>
          </a:ln>
        </p:spPr>
        <p:style>
          <a:lnRef idx="1">
            <a:schemeClr val="accent2"/>
          </a:lnRef>
          <a:fillRef idx="0">
            <a:schemeClr val="accent2"/>
          </a:fillRef>
          <a:effectRef idx="0">
            <a:schemeClr val="accent2"/>
          </a:effectRef>
          <a:fontRef idx="minor">
            <a:schemeClr val="tx1"/>
          </a:fontRef>
        </p:style>
      </p:cxnSp>
      <p:cxnSp>
        <p:nvCxnSpPr>
          <p:cNvPr id="23" name="Straight Arrow Connector 22">
            <a:extLst>
              <a:ext uri="{FF2B5EF4-FFF2-40B4-BE49-F238E27FC236}">
                <a16:creationId xmlns:a16="http://schemas.microsoft.com/office/drawing/2014/main" id="{EDDB4391-04B5-4650-9FB5-7C3E64C91915}"/>
              </a:ext>
            </a:extLst>
          </p:cNvPr>
          <p:cNvCxnSpPr>
            <a:cxnSpLocks/>
            <a:stCxn id="11" idx="2"/>
          </p:cNvCxnSpPr>
          <p:nvPr/>
        </p:nvCxnSpPr>
        <p:spPr>
          <a:xfrm>
            <a:off x="6653464" y="3850106"/>
            <a:ext cx="0" cy="1251282"/>
          </a:xfrm>
          <a:prstGeom prst="straightConnector1">
            <a:avLst/>
          </a:prstGeom>
          <a:ln w="57150">
            <a:solidFill>
              <a:srgbClr val="FFC000"/>
            </a:solidFill>
            <a:tailEnd type="triangle"/>
          </a:ln>
        </p:spPr>
        <p:style>
          <a:lnRef idx="1">
            <a:schemeClr val="accent2"/>
          </a:lnRef>
          <a:fillRef idx="0">
            <a:schemeClr val="accent2"/>
          </a:fillRef>
          <a:effectRef idx="0">
            <a:schemeClr val="accent2"/>
          </a:effectRef>
          <a:fontRef idx="minor">
            <a:schemeClr val="tx1"/>
          </a:fontRef>
        </p:style>
      </p:cxnSp>
      <p:cxnSp>
        <p:nvCxnSpPr>
          <p:cNvPr id="26" name="Straight Arrow Connector 25">
            <a:extLst>
              <a:ext uri="{FF2B5EF4-FFF2-40B4-BE49-F238E27FC236}">
                <a16:creationId xmlns:a16="http://schemas.microsoft.com/office/drawing/2014/main" id="{8A631790-FF8C-48DE-AEE8-E92E7FA7D92A}"/>
              </a:ext>
            </a:extLst>
          </p:cNvPr>
          <p:cNvCxnSpPr>
            <a:cxnSpLocks/>
            <a:endCxn id="5" idx="2"/>
          </p:cNvCxnSpPr>
          <p:nvPr/>
        </p:nvCxnSpPr>
        <p:spPr>
          <a:xfrm flipV="1">
            <a:off x="2344154" y="3850106"/>
            <a:ext cx="0" cy="1251282"/>
          </a:xfrm>
          <a:prstGeom prst="straightConnector1">
            <a:avLst/>
          </a:prstGeom>
          <a:ln w="57150">
            <a:solidFill>
              <a:srgbClr val="FFC000"/>
            </a:solidFill>
            <a:headEnd type="triangle" w="med" len="med"/>
            <a:tailEnd type="triangle" w="med" len="med"/>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22381307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9F03B4D2-489A-4485-B2DA-16D1EB2FEBE6}"/>
              </a:ext>
            </a:extLst>
          </p:cNvPr>
          <p:cNvSpPr>
            <a:spLocks noGrp="1"/>
          </p:cNvSpPr>
          <p:nvPr>
            <p:ph type="body" idx="1"/>
          </p:nvPr>
        </p:nvSpPr>
        <p:spPr>
          <a:xfrm>
            <a:off x="831850" y="3152274"/>
            <a:ext cx="4927266" cy="2598039"/>
          </a:xfrm>
        </p:spPr>
        <p:txBody>
          <a:bodyPr>
            <a:normAutofit/>
          </a:bodyPr>
          <a:lstStyle/>
          <a:p>
            <a:pPr marL="0" indent="0">
              <a:buNone/>
            </a:pPr>
            <a:r>
              <a:rPr lang="en-ID" sz="2800" dirty="0"/>
              <a:t>C</a:t>
            </a:r>
            <a:r>
              <a:rPr lang="id-ID" sz="2800" dirty="0"/>
              <a:t>ara kerja yang sistematis untuk memudahkan pelaksanaan kegiatan pembelajaran untuk mencapai tujuan yang ditentukan</a:t>
            </a:r>
          </a:p>
        </p:txBody>
      </p:sp>
      <p:sp>
        <p:nvSpPr>
          <p:cNvPr id="10" name="Title 9">
            <a:extLst>
              <a:ext uri="{FF2B5EF4-FFF2-40B4-BE49-F238E27FC236}">
                <a16:creationId xmlns:a16="http://schemas.microsoft.com/office/drawing/2014/main" id="{80BF73EE-C983-4DB4-B974-61F9ADF51351}"/>
              </a:ext>
            </a:extLst>
          </p:cNvPr>
          <p:cNvSpPr>
            <a:spLocks noGrp="1"/>
          </p:cNvSpPr>
          <p:nvPr>
            <p:ph type="title"/>
          </p:nvPr>
        </p:nvSpPr>
        <p:spPr>
          <a:xfrm>
            <a:off x="838200" y="1784357"/>
            <a:ext cx="10515600" cy="636340"/>
          </a:xfrm>
        </p:spPr>
        <p:txBody>
          <a:bodyPr/>
          <a:lstStyle/>
          <a:p>
            <a:r>
              <a:rPr lang="en-ID" dirty="0" err="1"/>
              <a:t>Metode</a:t>
            </a:r>
            <a:r>
              <a:rPr lang="en-ID" dirty="0"/>
              <a:t> </a:t>
            </a:r>
            <a:r>
              <a:rPr lang="en-ID" dirty="0" err="1"/>
              <a:t>Pembelajaran</a:t>
            </a:r>
            <a:r>
              <a:rPr lang="en-ID" dirty="0"/>
              <a:t> PJOK</a:t>
            </a:r>
            <a:endParaRPr lang="id-ID" dirty="0"/>
          </a:p>
        </p:txBody>
      </p:sp>
      <p:sp>
        <p:nvSpPr>
          <p:cNvPr id="14" name="Text Placeholder 10">
            <a:extLst>
              <a:ext uri="{FF2B5EF4-FFF2-40B4-BE49-F238E27FC236}">
                <a16:creationId xmlns:a16="http://schemas.microsoft.com/office/drawing/2014/main" id="{2565296B-C1B1-4A62-A4A9-2E8AB46207C5}"/>
              </a:ext>
            </a:extLst>
          </p:cNvPr>
          <p:cNvSpPr txBox="1">
            <a:spLocks/>
          </p:cNvSpPr>
          <p:nvPr/>
        </p:nvSpPr>
        <p:spPr>
          <a:xfrm>
            <a:off x="6096000" y="3152274"/>
            <a:ext cx="5257800" cy="3248526"/>
          </a:xfrm>
          <a:prstGeom prst="rect">
            <a:avLst/>
          </a:prstGeom>
        </p:spPr>
        <p:txBody>
          <a:bodyPr vert="horz" lIns="0" tIns="0" rIns="0" bIns="0" rtlCol="0">
            <a:normAutofit/>
          </a:bodyPr>
          <a:lstStyle>
            <a:lvl1pPr marL="216000" indent="-216000" algn="l" defTabSz="914400" rtl="0" eaLnBrk="1" latinLnBrk="0" hangingPunct="1">
              <a:lnSpc>
                <a:spcPct val="90000"/>
              </a:lnSpc>
              <a:spcBef>
                <a:spcPts val="600"/>
              </a:spcBef>
              <a:buClr>
                <a:schemeClr val="bg1">
                  <a:lumMod val="50000"/>
                </a:schemeClr>
              </a:buClr>
              <a:buFont typeface="Arial" panose="020B0604020202020204" pitchFamily="34" charset="0"/>
              <a:buChar char="•"/>
              <a:defRPr sz="1700" kern="1200">
                <a:solidFill>
                  <a:schemeClr val="tx2"/>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0" indent="0">
              <a:buNone/>
            </a:pPr>
            <a:r>
              <a:rPr lang="en-ID" sz="2800" dirty="0"/>
              <a:t>Cara </a:t>
            </a:r>
            <a:r>
              <a:rPr lang="en-ID" sz="2800" dirty="0" err="1"/>
              <a:t>atau</a:t>
            </a:r>
            <a:r>
              <a:rPr lang="en-ID" sz="2800" dirty="0"/>
              <a:t> </a:t>
            </a:r>
            <a:r>
              <a:rPr lang="en-ID" sz="2800" dirty="0" err="1"/>
              <a:t>teknik</a:t>
            </a:r>
            <a:r>
              <a:rPr lang="en-ID" sz="2800" dirty="0"/>
              <a:t> </a:t>
            </a:r>
            <a:r>
              <a:rPr lang="en-ID" sz="2800" dirty="0" err="1"/>
              <a:t>mendidik</a:t>
            </a:r>
            <a:r>
              <a:rPr lang="en-ID" sz="2800" dirty="0"/>
              <a:t> dan </a:t>
            </a:r>
            <a:r>
              <a:rPr lang="en-ID" sz="2800" dirty="0" err="1"/>
              <a:t>mengimplementasikan</a:t>
            </a:r>
            <a:r>
              <a:rPr lang="en-ID" sz="2800" dirty="0"/>
              <a:t>/ </a:t>
            </a:r>
            <a:r>
              <a:rPr lang="en-ID" sz="2800" dirty="0" err="1"/>
              <a:t>menyajikan</a:t>
            </a:r>
            <a:r>
              <a:rPr lang="en-ID" sz="2800" dirty="0"/>
              <a:t> </a:t>
            </a:r>
            <a:r>
              <a:rPr lang="en-ID" sz="2800" dirty="0" err="1"/>
              <a:t>rencana</a:t>
            </a:r>
            <a:r>
              <a:rPr lang="en-ID" sz="2800" dirty="0"/>
              <a:t> yang </a:t>
            </a:r>
            <a:r>
              <a:rPr lang="en-ID" sz="2800" dirty="0" err="1"/>
              <a:t>telah</a:t>
            </a:r>
            <a:r>
              <a:rPr lang="en-ID" sz="2800" dirty="0"/>
              <a:t> </a:t>
            </a:r>
            <a:r>
              <a:rPr lang="en-ID" sz="2800" dirty="0" err="1"/>
              <a:t>disusun</a:t>
            </a:r>
            <a:r>
              <a:rPr lang="en-ID" sz="2800" dirty="0"/>
              <a:t> </a:t>
            </a:r>
            <a:r>
              <a:rPr lang="en-ID" sz="2800" dirty="0" err="1"/>
              <a:t>dalam</a:t>
            </a:r>
            <a:r>
              <a:rPr lang="en-ID" sz="2800" dirty="0"/>
              <a:t> </a:t>
            </a:r>
            <a:r>
              <a:rPr lang="en-ID" sz="2800" dirty="0" err="1"/>
              <a:t>bentuk</a:t>
            </a:r>
            <a:r>
              <a:rPr lang="en-ID" sz="2800" dirty="0"/>
              <a:t> </a:t>
            </a:r>
            <a:r>
              <a:rPr lang="en-ID" sz="2800" dirty="0" err="1"/>
              <a:t>kegiatan</a:t>
            </a:r>
            <a:r>
              <a:rPr lang="en-ID" sz="2800" dirty="0"/>
              <a:t> </a:t>
            </a:r>
            <a:r>
              <a:rPr lang="en-ID" sz="2800" dirty="0" err="1"/>
              <a:t>nyata</a:t>
            </a:r>
            <a:endParaRPr lang="id-ID" sz="2800" dirty="0"/>
          </a:p>
        </p:txBody>
      </p:sp>
    </p:spTree>
    <p:extLst>
      <p:ext uri="{BB962C8B-B14F-4D97-AF65-F5344CB8AC3E}">
        <p14:creationId xmlns:p14="http://schemas.microsoft.com/office/powerpoint/2010/main" val="45900098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29C4E9BD-7C5D-48FF-B3A8-385229DD4D17}"/>
              </a:ext>
            </a:extLst>
          </p:cNvPr>
          <p:cNvSpPr/>
          <p:nvPr/>
        </p:nvSpPr>
        <p:spPr>
          <a:xfrm>
            <a:off x="1050763" y="1186891"/>
            <a:ext cx="4539350" cy="1201152"/>
          </a:xfrm>
          <a:prstGeom prst="ellipse">
            <a:avLst/>
          </a:prstGeom>
          <a:solidFill>
            <a:srgbClr val="142F5C">
              <a:alpha val="74902"/>
            </a:srgb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3200" b="1" dirty="0" err="1"/>
              <a:t>Metode</a:t>
            </a:r>
            <a:r>
              <a:rPr lang="en-ID" sz="3200" b="1" dirty="0"/>
              <a:t> </a:t>
            </a:r>
            <a:r>
              <a:rPr lang="en-ID" sz="3200" b="1" dirty="0" err="1"/>
              <a:t>Mengajar</a:t>
            </a:r>
            <a:endParaRPr lang="id-ID" sz="3200" b="1" dirty="0"/>
          </a:p>
        </p:txBody>
      </p:sp>
      <p:sp>
        <p:nvSpPr>
          <p:cNvPr id="3" name="Rectangle 2">
            <a:extLst>
              <a:ext uri="{FF2B5EF4-FFF2-40B4-BE49-F238E27FC236}">
                <a16:creationId xmlns:a16="http://schemas.microsoft.com/office/drawing/2014/main" id="{12E43638-B486-40A9-A68D-CD2077362AD9}"/>
              </a:ext>
            </a:extLst>
          </p:cNvPr>
          <p:cNvSpPr/>
          <p:nvPr/>
        </p:nvSpPr>
        <p:spPr>
          <a:xfrm>
            <a:off x="6271664" y="2055767"/>
            <a:ext cx="3170869" cy="584775"/>
          </a:xfrm>
          <a:prstGeom prst="rect">
            <a:avLst/>
          </a:prstGeom>
          <a:noFill/>
          <a:ln>
            <a:solidFill>
              <a:schemeClr val="bg1"/>
            </a:solidFill>
          </a:ln>
        </p:spPr>
        <p:txBody>
          <a:bodyPr wrap="none" lIns="91440" tIns="45720" rIns="91440" bIns="45720">
            <a:spAutoFit/>
          </a:bodyPr>
          <a:lstStyle/>
          <a:p>
            <a:pPr algn="ctr"/>
            <a:r>
              <a:rPr lang="en-US" sz="3200" b="0" cap="none" spc="0" dirty="0" err="1">
                <a:ln w="0"/>
                <a:solidFill>
                  <a:schemeClr val="bg1"/>
                </a:solidFill>
                <a:effectLst>
                  <a:outerShdw blurRad="38100" dist="19050" dir="2700000" algn="tl" rotWithShape="0">
                    <a:schemeClr val="dk1">
                      <a:alpha val="40000"/>
                    </a:schemeClr>
                  </a:outerShdw>
                </a:effectLst>
              </a:rPr>
              <a:t>Metode</a:t>
            </a:r>
            <a:r>
              <a:rPr lang="en-US" sz="3200" b="0" cap="none" spc="0" dirty="0">
                <a:ln w="0"/>
                <a:solidFill>
                  <a:schemeClr val="bg1"/>
                </a:solidFill>
                <a:effectLst>
                  <a:outerShdw blurRad="38100" dist="19050" dir="2700000" algn="tl" rotWithShape="0">
                    <a:schemeClr val="dk1">
                      <a:alpha val="40000"/>
                    </a:schemeClr>
                  </a:outerShdw>
                </a:effectLst>
              </a:rPr>
              <a:t> </a:t>
            </a:r>
            <a:r>
              <a:rPr lang="en-US" sz="3200" b="0" cap="none" spc="0" dirty="0" err="1">
                <a:ln w="0"/>
                <a:solidFill>
                  <a:schemeClr val="bg1"/>
                </a:solidFill>
                <a:effectLst>
                  <a:outerShdw blurRad="38100" dist="19050" dir="2700000" algn="tl" rotWithShape="0">
                    <a:schemeClr val="dk1">
                      <a:alpha val="40000"/>
                    </a:schemeClr>
                  </a:outerShdw>
                </a:effectLst>
              </a:rPr>
              <a:t>Ceramah</a:t>
            </a:r>
            <a:endParaRPr lang="en-US" sz="3200" b="1" cap="none" spc="0" dirty="0">
              <a:ln w="0"/>
              <a:solidFill>
                <a:schemeClr val="bg1"/>
              </a:solidFill>
              <a:effectLst>
                <a:outerShdw blurRad="38100" dist="19050" dir="2700000" algn="tl" rotWithShape="0">
                  <a:schemeClr val="dk1">
                    <a:alpha val="40000"/>
                  </a:schemeClr>
                </a:outerShdw>
              </a:effectLst>
            </a:endParaRPr>
          </a:p>
        </p:txBody>
      </p:sp>
      <p:sp>
        <p:nvSpPr>
          <p:cNvPr id="4" name="Rectangle 3">
            <a:extLst>
              <a:ext uri="{FF2B5EF4-FFF2-40B4-BE49-F238E27FC236}">
                <a16:creationId xmlns:a16="http://schemas.microsoft.com/office/drawing/2014/main" id="{194F5211-8B53-4820-BFB5-E0DE56CBA835}"/>
              </a:ext>
            </a:extLst>
          </p:cNvPr>
          <p:cNvSpPr/>
          <p:nvPr/>
        </p:nvSpPr>
        <p:spPr>
          <a:xfrm>
            <a:off x="2737216" y="3904205"/>
            <a:ext cx="2852897" cy="584775"/>
          </a:xfrm>
          <a:prstGeom prst="rect">
            <a:avLst/>
          </a:prstGeom>
          <a:noFill/>
          <a:ln>
            <a:solidFill>
              <a:schemeClr val="bg1"/>
            </a:solidFill>
          </a:ln>
        </p:spPr>
        <p:txBody>
          <a:bodyPr wrap="none" lIns="91440" tIns="45720" rIns="91440" bIns="45720">
            <a:spAutoFit/>
          </a:bodyPr>
          <a:lstStyle/>
          <a:p>
            <a:pPr algn="ctr"/>
            <a:r>
              <a:rPr lang="en-US" sz="3200" b="0" cap="none" spc="0" dirty="0" err="1">
                <a:ln w="0"/>
                <a:solidFill>
                  <a:schemeClr val="bg1"/>
                </a:solidFill>
                <a:effectLst>
                  <a:outerShdw blurRad="38100" dist="19050" dir="2700000" algn="tl" rotWithShape="0">
                    <a:schemeClr val="dk1">
                      <a:alpha val="40000"/>
                    </a:schemeClr>
                  </a:outerShdw>
                </a:effectLst>
              </a:rPr>
              <a:t>Metode</a:t>
            </a:r>
            <a:r>
              <a:rPr lang="en-US" sz="3200" b="0" cap="none" spc="0" dirty="0">
                <a:ln w="0"/>
                <a:solidFill>
                  <a:schemeClr val="bg1"/>
                </a:solidFill>
                <a:effectLst>
                  <a:outerShdw blurRad="38100" dist="19050" dir="2700000" algn="tl" rotWithShape="0">
                    <a:schemeClr val="dk1">
                      <a:alpha val="40000"/>
                    </a:schemeClr>
                  </a:outerShdw>
                </a:effectLst>
              </a:rPr>
              <a:t> </a:t>
            </a:r>
            <a:r>
              <a:rPr lang="en-US" sz="3200" b="0" cap="none" spc="0" dirty="0" err="1">
                <a:ln w="0"/>
                <a:solidFill>
                  <a:schemeClr val="bg1"/>
                </a:solidFill>
                <a:effectLst>
                  <a:outerShdw blurRad="38100" dist="19050" dir="2700000" algn="tl" rotWithShape="0">
                    <a:schemeClr val="dk1">
                      <a:alpha val="40000"/>
                    </a:schemeClr>
                  </a:outerShdw>
                </a:effectLst>
              </a:rPr>
              <a:t>Diskusi</a:t>
            </a:r>
            <a:endParaRPr lang="en-US" sz="3200" b="1" cap="none" spc="0" dirty="0">
              <a:ln w="0"/>
              <a:solidFill>
                <a:schemeClr val="bg1"/>
              </a:solidFill>
              <a:effectLst>
                <a:outerShdw blurRad="38100" dist="19050" dir="2700000" algn="tl" rotWithShape="0">
                  <a:schemeClr val="dk1">
                    <a:alpha val="40000"/>
                  </a:schemeClr>
                </a:outerShdw>
              </a:effectLst>
            </a:endParaRPr>
          </a:p>
        </p:txBody>
      </p:sp>
      <p:sp>
        <p:nvSpPr>
          <p:cNvPr id="5" name="Rectangle 4">
            <a:extLst>
              <a:ext uri="{FF2B5EF4-FFF2-40B4-BE49-F238E27FC236}">
                <a16:creationId xmlns:a16="http://schemas.microsoft.com/office/drawing/2014/main" id="{C135621F-7373-4414-87FA-1254C40E97DC}"/>
              </a:ext>
            </a:extLst>
          </p:cNvPr>
          <p:cNvSpPr/>
          <p:nvPr/>
        </p:nvSpPr>
        <p:spPr>
          <a:xfrm>
            <a:off x="6260496" y="1152429"/>
            <a:ext cx="3800849" cy="584775"/>
          </a:xfrm>
          <a:prstGeom prst="rect">
            <a:avLst/>
          </a:prstGeom>
          <a:noFill/>
          <a:ln>
            <a:solidFill>
              <a:schemeClr val="bg1"/>
            </a:solidFill>
          </a:ln>
        </p:spPr>
        <p:txBody>
          <a:bodyPr wrap="none" lIns="91440" tIns="45720" rIns="91440" bIns="45720">
            <a:spAutoFit/>
          </a:bodyPr>
          <a:lstStyle/>
          <a:p>
            <a:pPr algn="ctr"/>
            <a:r>
              <a:rPr lang="en-US" sz="3200" b="0" cap="none" spc="0" dirty="0" err="1">
                <a:ln w="0"/>
                <a:solidFill>
                  <a:schemeClr val="bg1"/>
                </a:solidFill>
                <a:effectLst>
                  <a:outerShdw blurRad="38100" dist="19050" dir="2700000" algn="tl" rotWithShape="0">
                    <a:schemeClr val="dk1">
                      <a:alpha val="40000"/>
                    </a:schemeClr>
                  </a:outerShdw>
                </a:effectLst>
              </a:rPr>
              <a:t>Metode</a:t>
            </a:r>
            <a:r>
              <a:rPr lang="en-US" sz="3200" b="0" cap="none" spc="0" dirty="0">
                <a:ln w="0"/>
                <a:solidFill>
                  <a:schemeClr val="bg1"/>
                </a:solidFill>
                <a:effectLst>
                  <a:outerShdw blurRad="38100" dist="19050" dir="2700000" algn="tl" rotWithShape="0">
                    <a:schemeClr val="dk1">
                      <a:alpha val="40000"/>
                    </a:schemeClr>
                  </a:outerShdw>
                </a:effectLst>
              </a:rPr>
              <a:t> </a:t>
            </a:r>
            <a:r>
              <a:rPr lang="en-US" sz="3200" b="0" cap="none" spc="0" dirty="0" err="1">
                <a:ln w="0"/>
                <a:solidFill>
                  <a:schemeClr val="bg1"/>
                </a:solidFill>
                <a:effectLst>
                  <a:outerShdw blurRad="38100" dist="19050" dir="2700000" algn="tl" rotWithShape="0">
                    <a:schemeClr val="dk1">
                      <a:alpha val="40000"/>
                    </a:schemeClr>
                  </a:outerShdw>
                </a:effectLst>
              </a:rPr>
              <a:t>Demonstrasi</a:t>
            </a:r>
            <a:endParaRPr lang="en-US" sz="3200" b="1" cap="none" spc="0" dirty="0">
              <a:ln w="0"/>
              <a:solidFill>
                <a:schemeClr val="bg1"/>
              </a:solidFill>
              <a:effectLst>
                <a:outerShdw blurRad="38100" dist="19050" dir="2700000" algn="tl" rotWithShape="0">
                  <a:schemeClr val="dk1">
                    <a:alpha val="40000"/>
                  </a:schemeClr>
                </a:outerShdw>
              </a:effectLst>
            </a:endParaRPr>
          </a:p>
        </p:txBody>
      </p:sp>
      <p:sp>
        <p:nvSpPr>
          <p:cNvPr id="6" name="Rectangle 5">
            <a:extLst>
              <a:ext uri="{FF2B5EF4-FFF2-40B4-BE49-F238E27FC236}">
                <a16:creationId xmlns:a16="http://schemas.microsoft.com/office/drawing/2014/main" id="{DAB8E59F-E7A7-4A34-8A3F-6BC7C5FFC9E3}"/>
              </a:ext>
            </a:extLst>
          </p:cNvPr>
          <p:cNvSpPr/>
          <p:nvPr/>
        </p:nvSpPr>
        <p:spPr>
          <a:xfrm>
            <a:off x="1579271" y="4740371"/>
            <a:ext cx="4010842" cy="584775"/>
          </a:xfrm>
          <a:prstGeom prst="rect">
            <a:avLst/>
          </a:prstGeom>
          <a:noFill/>
          <a:ln>
            <a:solidFill>
              <a:schemeClr val="bg1"/>
            </a:solidFill>
          </a:ln>
        </p:spPr>
        <p:txBody>
          <a:bodyPr wrap="none" lIns="91440" tIns="45720" rIns="91440" bIns="45720">
            <a:spAutoFit/>
          </a:bodyPr>
          <a:lstStyle/>
          <a:p>
            <a:pPr algn="ctr"/>
            <a:r>
              <a:rPr lang="en-US" sz="3200" b="0" cap="none" spc="0" dirty="0" err="1">
                <a:ln w="0"/>
                <a:solidFill>
                  <a:schemeClr val="bg1"/>
                </a:solidFill>
                <a:effectLst>
                  <a:outerShdw blurRad="38100" dist="19050" dir="2700000" algn="tl" rotWithShape="0">
                    <a:schemeClr val="dk1">
                      <a:alpha val="40000"/>
                    </a:schemeClr>
                  </a:outerShdw>
                </a:effectLst>
              </a:rPr>
              <a:t>Metode</a:t>
            </a:r>
            <a:r>
              <a:rPr lang="en-US" sz="3200" b="0" cap="none" spc="0" dirty="0">
                <a:ln w="0"/>
                <a:solidFill>
                  <a:schemeClr val="bg1"/>
                </a:solidFill>
                <a:effectLst>
                  <a:outerShdw blurRad="38100" dist="19050" dir="2700000" algn="tl" rotWithShape="0">
                    <a:schemeClr val="dk1">
                      <a:alpha val="40000"/>
                    </a:schemeClr>
                  </a:outerShdw>
                </a:effectLst>
              </a:rPr>
              <a:t> </a:t>
            </a:r>
            <a:r>
              <a:rPr lang="en-US" sz="3200" b="0" cap="none" spc="0" dirty="0" err="1">
                <a:ln w="0"/>
                <a:solidFill>
                  <a:schemeClr val="bg1"/>
                </a:solidFill>
                <a:effectLst>
                  <a:outerShdw blurRad="38100" dist="19050" dir="2700000" algn="tl" rotWithShape="0">
                    <a:schemeClr val="dk1">
                      <a:alpha val="40000"/>
                    </a:schemeClr>
                  </a:outerShdw>
                </a:effectLst>
              </a:rPr>
              <a:t>Ceramah</a:t>
            </a:r>
            <a:r>
              <a:rPr lang="en-US" sz="3200" b="0" cap="none" spc="0" dirty="0">
                <a:ln w="0"/>
                <a:solidFill>
                  <a:schemeClr val="bg1"/>
                </a:solidFill>
                <a:effectLst>
                  <a:outerShdw blurRad="38100" dist="19050" dir="2700000" algn="tl" rotWithShape="0">
                    <a:schemeClr val="dk1">
                      <a:alpha val="40000"/>
                    </a:schemeClr>
                  </a:outerShdw>
                </a:effectLst>
              </a:rPr>
              <a:t> Plus</a:t>
            </a:r>
            <a:endParaRPr lang="en-US" sz="3200" b="1" cap="none" spc="0" dirty="0">
              <a:ln w="0"/>
              <a:solidFill>
                <a:schemeClr val="bg1"/>
              </a:solidFill>
              <a:effectLst>
                <a:outerShdw blurRad="38100" dist="19050" dir="2700000" algn="tl" rotWithShape="0">
                  <a:schemeClr val="dk1">
                    <a:alpha val="40000"/>
                  </a:schemeClr>
                </a:outerShdw>
              </a:effectLst>
            </a:endParaRPr>
          </a:p>
        </p:txBody>
      </p:sp>
      <p:sp>
        <p:nvSpPr>
          <p:cNvPr id="7" name="Rectangle 6">
            <a:extLst>
              <a:ext uri="{FF2B5EF4-FFF2-40B4-BE49-F238E27FC236}">
                <a16:creationId xmlns:a16="http://schemas.microsoft.com/office/drawing/2014/main" id="{94111A6E-96F6-45A8-9AE6-F00934BFCF07}"/>
              </a:ext>
            </a:extLst>
          </p:cNvPr>
          <p:cNvSpPr/>
          <p:nvPr/>
        </p:nvSpPr>
        <p:spPr>
          <a:xfrm>
            <a:off x="6226878" y="5618301"/>
            <a:ext cx="5086072" cy="584775"/>
          </a:xfrm>
          <a:prstGeom prst="rect">
            <a:avLst/>
          </a:prstGeom>
          <a:noFill/>
          <a:ln>
            <a:solidFill>
              <a:schemeClr val="bg1"/>
            </a:solidFill>
          </a:ln>
        </p:spPr>
        <p:txBody>
          <a:bodyPr wrap="none" lIns="91440" tIns="45720" rIns="91440" bIns="45720">
            <a:spAutoFit/>
          </a:bodyPr>
          <a:lstStyle/>
          <a:p>
            <a:pPr algn="ctr"/>
            <a:r>
              <a:rPr lang="en-US" sz="3200" b="0" cap="none" spc="0" dirty="0" err="1">
                <a:ln w="0"/>
                <a:solidFill>
                  <a:schemeClr val="bg1"/>
                </a:solidFill>
                <a:effectLst>
                  <a:outerShdw blurRad="38100" dist="19050" dir="2700000" algn="tl" rotWithShape="0">
                    <a:schemeClr val="dk1">
                      <a:alpha val="40000"/>
                    </a:schemeClr>
                  </a:outerShdw>
                </a:effectLst>
              </a:rPr>
              <a:t>Metode</a:t>
            </a:r>
            <a:r>
              <a:rPr lang="en-US" sz="3200" b="0" cap="none" spc="0" dirty="0">
                <a:ln w="0"/>
                <a:solidFill>
                  <a:schemeClr val="bg1"/>
                </a:solidFill>
                <a:effectLst>
                  <a:outerShdw blurRad="38100" dist="19050" dir="2700000" algn="tl" rotWithShape="0">
                    <a:schemeClr val="dk1">
                      <a:alpha val="40000"/>
                    </a:schemeClr>
                  </a:outerShdw>
                </a:effectLst>
              </a:rPr>
              <a:t> </a:t>
            </a:r>
            <a:r>
              <a:rPr lang="en-US" sz="3200" b="0" cap="none" spc="0" dirty="0" err="1">
                <a:ln w="0"/>
                <a:solidFill>
                  <a:schemeClr val="bg1"/>
                </a:solidFill>
                <a:effectLst>
                  <a:outerShdw blurRad="38100" dist="19050" dir="2700000" algn="tl" rotWithShape="0">
                    <a:schemeClr val="dk1">
                      <a:alpha val="40000"/>
                    </a:schemeClr>
                  </a:outerShdw>
                </a:effectLst>
              </a:rPr>
              <a:t>Penugasan</a:t>
            </a:r>
            <a:r>
              <a:rPr lang="en-US" sz="3200" b="0" cap="none" spc="0" dirty="0">
                <a:ln w="0"/>
                <a:solidFill>
                  <a:schemeClr val="bg1"/>
                </a:solidFill>
                <a:effectLst>
                  <a:outerShdw blurRad="38100" dist="19050" dir="2700000" algn="tl" rotWithShape="0">
                    <a:schemeClr val="dk1">
                      <a:alpha val="40000"/>
                    </a:schemeClr>
                  </a:outerShdw>
                </a:effectLst>
              </a:rPr>
              <a:t>/</a:t>
            </a:r>
            <a:r>
              <a:rPr lang="en-US" sz="3200" b="0" cap="none" spc="0" dirty="0" err="1">
                <a:ln w="0"/>
                <a:solidFill>
                  <a:schemeClr val="bg1"/>
                </a:solidFill>
                <a:effectLst>
                  <a:outerShdw blurRad="38100" dist="19050" dir="2700000" algn="tl" rotWithShape="0">
                    <a:schemeClr val="dk1">
                      <a:alpha val="40000"/>
                    </a:schemeClr>
                  </a:outerShdw>
                </a:effectLst>
              </a:rPr>
              <a:t>Resitasi</a:t>
            </a:r>
            <a:endParaRPr lang="en-US" sz="3200" b="1" cap="none" spc="0" dirty="0">
              <a:ln w="0"/>
              <a:solidFill>
                <a:schemeClr val="bg1"/>
              </a:solidFill>
              <a:effectLst>
                <a:outerShdw blurRad="38100" dist="19050" dir="2700000" algn="tl" rotWithShape="0">
                  <a:schemeClr val="dk1">
                    <a:alpha val="40000"/>
                  </a:schemeClr>
                </a:outerShdw>
              </a:effectLst>
            </a:endParaRPr>
          </a:p>
        </p:txBody>
      </p:sp>
      <p:sp>
        <p:nvSpPr>
          <p:cNvPr id="8" name="Rectangle 7">
            <a:extLst>
              <a:ext uri="{FF2B5EF4-FFF2-40B4-BE49-F238E27FC236}">
                <a16:creationId xmlns:a16="http://schemas.microsoft.com/office/drawing/2014/main" id="{62FB9DBC-F402-40DE-B7FD-F25076DDC78C}"/>
              </a:ext>
            </a:extLst>
          </p:cNvPr>
          <p:cNvSpPr/>
          <p:nvPr/>
        </p:nvSpPr>
        <p:spPr>
          <a:xfrm>
            <a:off x="6260496" y="3862443"/>
            <a:ext cx="2282805" cy="584775"/>
          </a:xfrm>
          <a:prstGeom prst="rect">
            <a:avLst/>
          </a:prstGeom>
          <a:noFill/>
          <a:ln>
            <a:solidFill>
              <a:schemeClr val="bg1"/>
            </a:solidFill>
          </a:ln>
        </p:spPr>
        <p:txBody>
          <a:bodyPr wrap="none" lIns="91440" tIns="45720" rIns="91440" bIns="45720">
            <a:spAutoFit/>
          </a:bodyPr>
          <a:lstStyle/>
          <a:p>
            <a:pPr algn="ctr"/>
            <a:r>
              <a:rPr lang="en-US" sz="3200" b="0" cap="none" spc="0" dirty="0" err="1">
                <a:ln w="0"/>
                <a:solidFill>
                  <a:schemeClr val="bg1"/>
                </a:solidFill>
                <a:effectLst>
                  <a:outerShdw blurRad="38100" dist="19050" dir="2700000" algn="tl" rotWithShape="0">
                    <a:schemeClr val="dk1">
                      <a:alpha val="40000"/>
                    </a:schemeClr>
                  </a:outerShdw>
                </a:effectLst>
              </a:rPr>
              <a:t>Metode</a:t>
            </a:r>
            <a:r>
              <a:rPr lang="en-US" sz="3200" b="0" cap="none" spc="0" dirty="0">
                <a:ln w="0"/>
                <a:solidFill>
                  <a:schemeClr val="bg1"/>
                </a:solidFill>
                <a:effectLst>
                  <a:outerShdw blurRad="38100" dist="19050" dir="2700000" algn="tl" rotWithShape="0">
                    <a:schemeClr val="dk1">
                      <a:alpha val="40000"/>
                    </a:schemeClr>
                  </a:outerShdw>
                </a:effectLst>
              </a:rPr>
              <a:t> Drill</a:t>
            </a:r>
            <a:endParaRPr lang="en-US" sz="3200" b="1" cap="none" spc="0" dirty="0">
              <a:ln w="0"/>
              <a:solidFill>
                <a:schemeClr val="bg1"/>
              </a:solidFill>
              <a:effectLst>
                <a:outerShdw blurRad="38100" dist="19050" dir="2700000" algn="tl" rotWithShape="0">
                  <a:schemeClr val="dk1">
                    <a:alpha val="40000"/>
                  </a:schemeClr>
                </a:outerShdw>
              </a:effectLst>
            </a:endParaRPr>
          </a:p>
        </p:txBody>
      </p:sp>
      <p:sp>
        <p:nvSpPr>
          <p:cNvPr id="9" name="Rectangle 8">
            <a:extLst>
              <a:ext uri="{FF2B5EF4-FFF2-40B4-BE49-F238E27FC236}">
                <a16:creationId xmlns:a16="http://schemas.microsoft.com/office/drawing/2014/main" id="{271E947F-4C89-41F1-BBF3-EA8B7392EA05}"/>
              </a:ext>
            </a:extLst>
          </p:cNvPr>
          <p:cNvSpPr/>
          <p:nvPr/>
        </p:nvSpPr>
        <p:spPr>
          <a:xfrm>
            <a:off x="2791142" y="2959104"/>
            <a:ext cx="2798971" cy="584775"/>
          </a:xfrm>
          <a:prstGeom prst="rect">
            <a:avLst/>
          </a:prstGeom>
          <a:noFill/>
          <a:ln>
            <a:solidFill>
              <a:schemeClr val="bg1"/>
            </a:solidFill>
          </a:ln>
        </p:spPr>
        <p:txBody>
          <a:bodyPr wrap="none" lIns="91440" tIns="45720" rIns="91440" bIns="45720">
            <a:spAutoFit/>
          </a:bodyPr>
          <a:lstStyle/>
          <a:p>
            <a:pPr algn="ctr"/>
            <a:r>
              <a:rPr lang="en-US" sz="3200" b="0" cap="none" spc="0" dirty="0" err="1">
                <a:ln w="0"/>
                <a:solidFill>
                  <a:schemeClr val="bg1"/>
                </a:solidFill>
                <a:effectLst>
                  <a:outerShdw blurRad="38100" dist="19050" dir="2700000" algn="tl" rotWithShape="0">
                    <a:schemeClr val="dk1">
                      <a:alpha val="40000"/>
                    </a:schemeClr>
                  </a:outerShdw>
                </a:effectLst>
              </a:rPr>
              <a:t>Metode</a:t>
            </a:r>
            <a:r>
              <a:rPr lang="en-US" sz="3200" b="0" cap="none" spc="0" dirty="0">
                <a:ln w="0"/>
                <a:solidFill>
                  <a:schemeClr val="bg1"/>
                </a:solidFill>
                <a:effectLst>
                  <a:outerShdw blurRad="38100" dist="19050" dir="2700000" algn="tl" rotWithShape="0">
                    <a:schemeClr val="dk1">
                      <a:alpha val="40000"/>
                    </a:schemeClr>
                  </a:outerShdw>
                </a:effectLst>
              </a:rPr>
              <a:t> </a:t>
            </a:r>
            <a:r>
              <a:rPr lang="en-US" sz="3200" b="0" cap="none" spc="0" dirty="0" err="1">
                <a:ln w="0"/>
                <a:solidFill>
                  <a:schemeClr val="bg1"/>
                </a:solidFill>
                <a:effectLst>
                  <a:outerShdw blurRad="38100" dist="19050" dir="2700000" algn="tl" rotWithShape="0">
                    <a:schemeClr val="dk1">
                      <a:alpha val="40000"/>
                    </a:schemeClr>
                  </a:outerShdw>
                </a:effectLst>
              </a:rPr>
              <a:t>Bagian</a:t>
            </a:r>
            <a:endParaRPr lang="en-US" sz="3200" b="1" cap="none" spc="0" dirty="0">
              <a:ln w="0"/>
              <a:solidFill>
                <a:schemeClr val="bg1"/>
              </a:solidFill>
              <a:effectLst>
                <a:outerShdw blurRad="38100" dist="19050" dir="2700000" algn="tl" rotWithShape="0">
                  <a:schemeClr val="dk1">
                    <a:alpha val="40000"/>
                  </a:schemeClr>
                </a:outerShdw>
              </a:effectLst>
            </a:endParaRPr>
          </a:p>
        </p:txBody>
      </p:sp>
      <p:sp>
        <p:nvSpPr>
          <p:cNvPr id="10" name="Rectangle 9">
            <a:extLst>
              <a:ext uri="{FF2B5EF4-FFF2-40B4-BE49-F238E27FC236}">
                <a16:creationId xmlns:a16="http://schemas.microsoft.com/office/drawing/2014/main" id="{03C22079-A646-49A5-B365-BA261CF65C97}"/>
              </a:ext>
            </a:extLst>
          </p:cNvPr>
          <p:cNvSpPr/>
          <p:nvPr/>
        </p:nvSpPr>
        <p:spPr>
          <a:xfrm>
            <a:off x="6271664" y="4740372"/>
            <a:ext cx="3798220" cy="584775"/>
          </a:xfrm>
          <a:prstGeom prst="rect">
            <a:avLst/>
          </a:prstGeom>
          <a:noFill/>
          <a:ln>
            <a:solidFill>
              <a:schemeClr val="bg1"/>
            </a:solidFill>
          </a:ln>
        </p:spPr>
        <p:txBody>
          <a:bodyPr wrap="none" lIns="91440" tIns="45720" rIns="91440" bIns="45720">
            <a:spAutoFit/>
          </a:bodyPr>
          <a:lstStyle/>
          <a:p>
            <a:pPr algn="ctr"/>
            <a:r>
              <a:rPr lang="en-US" sz="3200" b="0" cap="none" spc="0" dirty="0" err="1">
                <a:ln w="0"/>
                <a:solidFill>
                  <a:schemeClr val="bg1"/>
                </a:solidFill>
                <a:effectLst>
                  <a:outerShdw blurRad="38100" dist="19050" dir="2700000" algn="tl" rotWithShape="0">
                    <a:schemeClr val="dk1">
                      <a:alpha val="40000"/>
                    </a:schemeClr>
                  </a:outerShdw>
                </a:effectLst>
              </a:rPr>
              <a:t>Metode</a:t>
            </a:r>
            <a:r>
              <a:rPr lang="en-US" sz="3200" b="0" cap="none" spc="0" dirty="0">
                <a:ln w="0"/>
                <a:solidFill>
                  <a:schemeClr val="bg1"/>
                </a:solidFill>
                <a:effectLst>
                  <a:outerShdw blurRad="38100" dist="19050" dir="2700000" algn="tl" rotWithShape="0">
                    <a:schemeClr val="dk1">
                      <a:alpha val="40000"/>
                    </a:schemeClr>
                  </a:outerShdw>
                </a:effectLst>
              </a:rPr>
              <a:t> </a:t>
            </a:r>
            <a:r>
              <a:rPr lang="en-US" sz="3200" b="0" cap="none" spc="0" dirty="0" err="1">
                <a:ln w="0"/>
                <a:solidFill>
                  <a:schemeClr val="bg1"/>
                </a:solidFill>
                <a:effectLst>
                  <a:outerShdw blurRad="38100" dist="19050" dir="2700000" algn="tl" rotWithShape="0">
                    <a:schemeClr val="dk1">
                      <a:alpha val="40000"/>
                    </a:schemeClr>
                  </a:outerShdw>
                </a:effectLst>
              </a:rPr>
              <a:t>Keseluruhan</a:t>
            </a:r>
            <a:endParaRPr lang="en-US" sz="3200" b="1" cap="none" spc="0" dirty="0">
              <a:ln w="0"/>
              <a:solidFill>
                <a:schemeClr val="bg1"/>
              </a:solidFill>
              <a:effectLst>
                <a:outerShdw blurRad="38100" dist="19050" dir="2700000" algn="tl" rotWithShape="0">
                  <a:schemeClr val="dk1">
                    <a:alpha val="40000"/>
                  </a:schemeClr>
                </a:outerShdw>
              </a:effectLst>
            </a:endParaRPr>
          </a:p>
        </p:txBody>
      </p:sp>
      <p:sp>
        <p:nvSpPr>
          <p:cNvPr id="11" name="Rectangle 10">
            <a:extLst>
              <a:ext uri="{FF2B5EF4-FFF2-40B4-BE49-F238E27FC236}">
                <a16:creationId xmlns:a16="http://schemas.microsoft.com/office/drawing/2014/main" id="{30DF20E1-FD3A-4DB0-AC6F-D8FDA23109FC}"/>
              </a:ext>
            </a:extLst>
          </p:cNvPr>
          <p:cNvSpPr/>
          <p:nvPr/>
        </p:nvSpPr>
        <p:spPr>
          <a:xfrm>
            <a:off x="6271664" y="2959105"/>
            <a:ext cx="3398110" cy="584775"/>
          </a:xfrm>
          <a:prstGeom prst="rect">
            <a:avLst/>
          </a:prstGeom>
          <a:noFill/>
          <a:ln>
            <a:solidFill>
              <a:schemeClr val="bg1"/>
            </a:solidFill>
          </a:ln>
        </p:spPr>
        <p:txBody>
          <a:bodyPr wrap="none" lIns="91440" tIns="45720" rIns="91440" bIns="45720">
            <a:spAutoFit/>
          </a:bodyPr>
          <a:lstStyle/>
          <a:p>
            <a:pPr algn="ctr"/>
            <a:r>
              <a:rPr lang="en-US" sz="3200" b="0" cap="none" spc="0" dirty="0" err="1">
                <a:ln w="0"/>
                <a:solidFill>
                  <a:schemeClr val="bg1"/>
                </a:solidFill>
                <a:effectLst>
                  <a:outerShdw blurRad="38100" dist="19050" dir="2700000" algn="tl" rotWithShape="0">
                    <a:schemeClr val="dk1">
                      <a:alpha val="40000"/>
                    </a:schemeClr>
                  </a:outerShdw>
                </a:effectLst>
              </a:rPr>
              <a:t>Metode</a:t>
            </a:r>
            <a:r>
              <a:rPr lang="en-US" sz="3200" b="0" cap="none" spc="0" dirty="0">
                <a:ln w="0"/>
                <a:solidFill>
                  <a:schemeClr val="bg1"/>
                </a:solidFill>
                <a:effectLst>
                  <a:outerShdw blurRad="38100" dist="19050" dir="2700000" algn="tl" rotWithShape="0">
                    <a:schemeClr val="dk1">
                      <a:alpha val="40000"/>
                    </a:schemeClr>
                  </a:outerShdw>
                </a:effectLst>
              </a:rPr>
              <a:t> </a:t>
            </a:r>
            <a:r>
              <a:rPr lang="en-US" sz="3200" b="0" cap="none" spc="0" dirty="0" err="1">
                <a:ln w="0"/>
                <a:solidFill>
                  <a:schemeClr val="bg1"/>
                </a:solidFill>
                <a:effectLst>
                  <a:outerShdw blurRad="38100" dist="19050" dir="2700000" algn="tl" rotWithShape="0">
                    <a:schemeClr val="dk1">
                      <a:alpha val="40000"/>
                    </a:schemeClr>
                  </a:outerShdw>
                </a:effectLst>
              </a:rPr>
              <a:t>Campuran</a:t>
            </a:r>
            <a:endParaRPr lang="en-US" sz="3200" b="1" cap="none" spc="0" dirty="0">
              <a:ln w="0"/>
              <a:solidFill>
                <a:schemeClr val="bg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44975865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43539770-5AF9-4F15-8D12-95168AB54D7D}"/>
              </a:ext>
            </a:extLst>
          </p:cNvPr>
          <p:cNvSpPr>
            <a:spLocks noGrp="1"/>
          </p:cNvSpPr>
          <p:nvPr>
            <p:ph type="title"/>
          </p:nvPr>
        </p:nvSpPr>
        <p:spPr/>
        <p:txBody>
          <a:bodyPr/>
          <a:lstStyle/>
          <a:p>
            <a:r>
              <a:rPr lang="en-ID" dirty="0"/>
              <a:t>Model </a:t>
            </a:r>
            <a:r>
              <a:rPr lang="en-ID" dirty="0" err="1"/>
              <a:t>Pembelajaran</a:t>
            </a:r>
            <a:r>
              <a:rPr lang="en-ID" dirty="0"/>
              <a:t> PJOK</a:t>
            </a:r>
            <a:endParaRPr lang="id-ID" dirty="0"/>
          </a:p>
        </p:txBody>
      </p:sp>
      <p:sp>
        <p:nvSpPr>
          <p:cNvPr id="10" name="Content Placeholder 9">
            <a:extLst>
              <a:ext uri="{FF2B5EF4-FFF2-40B4-BE49-F238E27FC236}">
                <a16:creationId xmlns:a16="http://schemas.microsoft.com/office/drawing/2014/main" id="{76E9591C-056D-4AAD-AF7F-BB3C8E0EE864}"/>
              </a:ext>
            </a:extLst>
          </p:cNvPr>
          <p:cNvSpPr>
            <a:spLocks noGrp="1"/>
          </p:cNvSpPr>
          <p:nvPr>
            <p:ph sz="quarter" idx="53"/>
          </p:nvPr>
        </p:nvSpPr>
        <p:spPr>
          <a:xfrm>
            <a:off x="839787" y="2304045"/>
            <a:ext cx="10512425" cy="1763856"/>
          </a:xfrm>
        </p:spPr>
        <p:txBody>
          <a:bodyPr>
            <a:normAutofit/>
          </a:bodyPr>
          <a:lstStyle/>
          <a:p>
            <a:r>
              <a:rPr lang="en-ID" sz="2800" dirty="0"/>
              <a:t>P</a:t>
            </a:r>
            <a:r>
              <a:rPr lang="id-ID" sz="2800" dirty="0"/>
              <a:t>embelajaran adalah proses</a:t>
            </a:r>
            <a:r>
              <a:rPr lang="en-ID" sz="2800" dirty="0"/>
              <a:t> </a:t>
            </a:r>
            <a:r>
              <a:rPr lang="id-ID" sz="2800" dirty="0"/>
              <a:t>interaksi peserta didik dengan pendidik dan sumber belajar</a:t>
            </a:r>
            <a:r>
              <a:rPr lang="en-ID" sz="2800" dirty="0"/>
              <a:t> </a:t>
            </a:r>
            <a:r>
              <a:rPr lang="id-ID" sz="2800" dirty="0"/>
              <a:t>pada suatu lingkungan belajar.</a:t>
            </a:r>
            <a:endParaRPr lang="en-ID" sz="2800" dirty="0"/>
          </a:p>
          <a:p>
            <a:r>
              <a:rPr lang="en-ID" sz="2800" dirty="0"/>
              <a:t>Pola yang </a:t>
            </a:r>
            <a:r>
              <a:rPr lang="en-ID" sz="2800" dirty="0" err="1"/>
              <a:t>digunakan</a:t>
            </a:r>
            <a:r>
              <a:rPr lang="en-ID" sz="2800" dirty="0"/>
              <a:t> </a:t>
            </a:r>
            <a:r>
              <a:rPr lang="en-ID" sz="2800" dirty="0" err="1"/>
              <a:t>sebagai</a:t>
            </a:r>
            <a:r>
              <a:rPr lang="en-ID" sz="2800" dirty="0"/>
              <a:t> </a:t>
            </a:r>
            <a:r>
              <a:rPr lang="en-ID" sz="2800" dirty="0" err="1"/>
              <a:t>pedoman</a:t>
            </a:r>
            <a:r>
              <a:rPr lang="en-ID" sz="2800" dirty="0"/>
              <a:t> </a:t>
            </a:r>
            <a:r>
              <a:rPr lang="en-ID" sz="2800" dirty="0" err="1"/>
              <a:t>pelaksanaan</a:t>
            </a:r>
            <a:r>
              <a:rPr lang="en-ID" sz="2800" dirty="0"/>
              <a:t> </a:t>
            </a:r>
            <a:r>
              <a:rPr lang="en-ID" sz="2800" dirty="0" err="1"/>
              <a:t>pembelajaran</a:t>
            </a:r>
            <a:r>
              <a:rPr lang="en-ID" sz="2800" dirty="0"/>
              <a:t>.</a:t>
            </a:r>
          </a:p>
        </p:txBody>
      </p:sp>
      <p:sp>
        <p:nvSpPr>
          <p:cNvPr id="11" name="Rectangle: Rounded Corners 10">
            <a:extLst>
              <a:ext uri="{FF2B5EF4-FFF2-40B4-BE49-F238E27FC236}">
                <a16:creationId xmlns:a16="http://schemas.microsoft.com/office/drawing/2014/main" id="{60B46989-3212-4946-A0AB-C435E869A5FE}"/>
              </a:ext>
            </a:extLst>
          </p:cNvPr>
          <p:cNvSpPr/>
          <p:nvPr/>
        </p:nvSpPr>
        <p:spPr>
          <a:xfrm>
            <a:off x="2967790" y="4788569"/>
            <a:ext cx="2502568" cy="1002632"/>
          </a:xfrm>
          <a:prstGeom prst="roundRect">
            <a:avLst/>
          </a:prstGeom>
          <a:solidFill>
            <a:schemeClr val="tx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2400" dirty="0"/>
              <a:t>Gaya </a:t>
            </a:r>
            <a:r>
              <a:rPr lang="en-ID" sz="2400" dirty="0" err="1"/>
              <a:t>Belajar</a:t>
            </a:r>
            <a:r>
              <a:rPr lang="en-ID" sz="2400" dirty="0"/>
              <a:t> </a:t>
            </a:r>
            <a:r>
              <a:rPr lang="en-ID" sz="2400" dirty="0" err="1"/>
              <a:t>Peserta</a:t>
            </a:r>
            <a:r>
              <a:rPr lang="en-ID" sz="2400" dirty="0"/>
              <a:t> </a:t>
            </a:r>
            <a:r>
              <a:rPr lang="en-ID" sz="2400" dirty="0" err="1"/>
              <a:t>Didik</a:t>
            </a:r>
            <a:endParaRPr lang="id-ID" sz="2400" dirty="0"/>
          </a:p>
        </p:txBody>
      </p:sp>
      <p:sp>
        <p:nvSpPr>
          <p:cNvPr id="12" name="Rectangle: Rounded Corners 11">
            <a:extLst>
              <a:ext uri="{FF2B5EF4-FFF2-40B4-BE49-F238E27FC236}">
                <a16:creationId xmlns:a16="http://schemas.microsoft.com/office/drawing/2014/main" id="{584013CD-DE19-4420-937E-44AD2808214F}"/>
              </a:ext>
            </a:extLst>
          </p:cNvPr>
          <p:cNvSpPr/>
          <p:nvPr/>
        </p:nvSpPr>
        <p:spPr>
          <a:xfrm>
            <a:off x="6737682" y="4796591"/>
            <a:ext cx="2502568" cy="1002632"/>
          </a:xfrm>
          <a:prstGeom prst="roundRect">
            <a:avLst/>
          </a:prstGeom>
          <a:solidFill>
            <a:schemeClr val="tx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2400" dirty="0"/>
              <a:t>Gaya </a:t>
            </a:r>
            <a:r>
              <a:rPr lang="en-ID" sz="2400" dirty="0" err="1"/>
              <a:t>Mengajar</a:t>
            </a:r>
            <a:r>
              <a:rPr lang="en-ID" sz="2400" dirty="0"/>
              <a:t> Guru</a:t>
            </a:r>
            <a:endParaRPr lang="id-ID" sz="2400" dirty="0"/>
          </a:p>
        </p:txBody>
      </p:sp>
      <p:sp>
        <p:nvSpPr>
          <p:cNvPr id="14" name="Text Placeholder 8">
            <a:extLst>
              <a:ext uri="{FF2B5EF4-FFF2-40B4-BE49-F238E27FC236}">
                <a16:creationId xmlns:a16="http://schemas.microsoft.com/office/drawing/2014/main" id="{527FE3C6-0960-4B3A-AAA4-4D6074D86205}"/>
              </a:ext>
            </a:extLst>
          </p:cNvPr>
          <p:cNvSpPr txBox="1">
            <a:spLocks/>
          </p:cNvSpPr>
          <p:nvPr/>
        </p:nvSpPr>
        <p:spPr>
          <a:xfrm>
            <a:off x="3735804" y="6128398"/>
            <a:ext cx="4720390" cy="32610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ID" sz="2000" b="1" dirty="0"/>
              <a:t>SOLAT</a:t>
            </a:r>
            <a:r>
              <a:rPr lang="en-ID" sz="2000" dirty="0"/>
              <a:t> – Style Of Learning and Teaching</a:t>
            </a:r>
            <a:endParaRPr lang="id-ID" sz="2000" dirty="0"/>
          </a:p>
        </p:txBody>
      </p:sp>
    </p:spTree>
    <p:extLst>
      <p:ext uri="{BB962C8B-B14F-4D97-AF65-F5344CB8AC3E}">
        <p14:creationId xmlns:p14="http://schemas.microsoft.com/office/powerpoint/2010/main" val="155329065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B26F75-2A96-4763-A956-6D23C73D64E5}"/>
              </a:ext>
            </a:extLst>
          </p:cNvPr>
          <p:cNvSpPr>
            <a:spLocks noGrp="1"/>
          </p:cNvSpPr>
          <p:nvPr>
            <p:ph type="title"/>
          </p:nvPr>
        </p:nvSpPr>
        <p:spPr>
          <a:xfrm>
            <a:off x="4380497" y="3417007"/>
            <a:ext cx="3431006" cy="1684381"/>
          </a:xfrm>
          <a:ln>
            <a:solidFill>
              <a:schemeClr val="bg1"/>
            </a:solidFill>
          </a:ln>
        </p:spPr>
        <p:txBody>
          <a:bodyPr>
            <a:normAutofit/>
          </a:bodyPr>
          <a:lstStyle/>
          <a:p>
            <a:pPr algn="ctr"/>
            <a:r>
              <a:rPr lang="en-ID" dirty="0"/>
              <a:t>Model </a:t>
            </a:r>
            <a:r>
              <a:rPr lang="en-ID" dirty="0" err="1"/>
              <a:t>Pembelajaran</a:t>
            </a:r>
            <a:r>
              <a:rPr lang="en-ID" dirty="0"/>
              <a:t> PJOK</a:t>
            </a:r>
            <a:endParaRPr lang="id-ID" dirty="0"/>
          </a:p>
        </p:txBody>
      </p:sp>
      <p:sp>
        <p:nvSpPr>
          <p:cNvPr id="8" name="Rectangle: Rounded Corners 7">
            <a:extLst>
              <a:ext uri="{FF2B5EF4-FFF2-40B4-BE49-F238E27FC236}">
                <a16:creationId xmlns:a16="http://schemas.microsoft.com/office/drawing/2014/main" id="{DFA8F9AD-C986-4284-B593-616498BDD97F}"/>
              </a:ext>
            </a:extLst>
          </p:cNvPr>
          <p:cNvSpPr/>
          <p:nvPr/>
        </p:nvSpPr>
        <p:spPr>
          <a:xfrm>
            <a:off x="1358064" y="2502043"/>
            <a:ext cx="2502568" cy="552848"/>
          </a:xfrm>
          <a:prstGeom prst="roundRect">
            <a:avLst/>
          </a:prstGeom>
          <a:solidFill>
            <a:schemeClr val="tx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2400" dirty="0" err="1"/>
              <a:t>Kooperatif</a:t>
            </a:r>
            <a:endParaRPr lang="id-ID" sz="2400" dirty="0"/>
          </a:p>
        </p:txBody>
      </p:sp>
      <p:sp>
        <p:nvSpPr>
          <p:cNvPr id="9" name="Rectangle: Rounded Corners 8">
            <a:extLst>
              <a:ext uri="{FF2B5EF4-FFF2-40B4-BE49-F238E27FC236}">
                <a16:creationId xmlns:a16="http://schemas.microsoft.com/office/drawing/2014/main" id="{DB961D85-DB51-4EA4-86B0-46BADD8A2C1B}"/>
              </a:ext>
            </a:extLst>
          </p:cNvPr>
          <p:cNvSpPr/>
          <p:nvPr/>
        </p:nvSpPr>
        <p:spPr>
          <a:xfrm>
            <a:off x="1358064" y="3440506"/>
            <a:ext cx="2502568" cy="552848"/>
          </a:xfrm>
          <a:prstGeom prst="roundRect">
            <a:avLst/>
          </a:prstGeom>
          <a:solidFill>
            <a:schemeClr val="tx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2400" dirty="0" err="1"/>
              <a:t>Taktis</a:t>
            </a:r>
            <a:endParaRPr lang="id-ID" sz="2400" dirty="0"/>
          </a:p>
        </p:txBody>
      </p:sp>
      <p:sp>
        <p:nvSpPr>
          <p:cNvPr id="10" name="Rectangle: Rounded Corners 9">
            <a:extLst>
              <a:ext uri="{FF2B5EF4-FFF2-40B4-BE49-F238E27FC236}">
                <a16:creationId xmlns:a16="http://schemas.microsoft.com/office/drawing/2014/main" id="{6CA0841A-251E-410D-9086-581FC5D4E511}"/>
              </a:ext>
            </a:extLst>
          </p:cNvPr>
          <p:cNvSpPr/>
          <p:nvPr/>
        </p:nvSpPr>
        <p:spPr>
          <a:xfrm>
            <a:off x="1358064" y="4378969"/>
            <a:ext cx="2502568" cy="552848"/>
          </a:xfrm>
          <a:prstGeom prst="roundRect">
            <a:avLst/>
          </a:prstGeom>
          <a:solidFill>
            <a:schemeClr val="tx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2400" dirty="0" err="1"/>
              <a:t>Inquiri</a:t>
            </a:r>
            <a:endParaRPr lang="id-ID" sz="2400" dirty="0"/>
          </a:p>
        </p:txBody>
      </p:sp>
      <p:sp>
        <p:nvSpPr>
          <p:cNvPr id="11" name="Rectangle: Rounded Corners 10">
            <a:extLst>
              <a:ext uri="{FF2B5EF4-FFF2-40B4-BE49-F238E27FC236}">
                <a16:creationId xmlns:a16="http://schemas.microsoft.com/office/drawing/2014/main" id="{A1ADFFD5-290C-4F79-AFC0-3A5AD477EE72}"/>
              </a:ext>
            </a:extLst>
          </p:cNvPr>
          <p:cNvSpPr/>
          <p:nvPr/>
        </p:nvSpPr>
        <p:spPr>
          <a:xfrm>
            <a:off x="1358064" y="5317432"/>
            <a:ext cx="2502568" cy="552848"/>
          </a:xfrm>
          <a:prstGeom prst="roundRect">
            <a:avLst/>
          </a:prstGeom>
          <a:solidFill>
            <a:schemeClr val="tx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2400" dirty="0"/>
              <a:t>Tutor </a:t>
            </a:r>
            <a:r>
              <a:rPr lang="en-ID" sz="2400" dirty="0" err="1"/>
              <a:t>Sebaya</a:t>
            </a:r>
            <a:endParaRPr lang="id-ID" sz="2400" dirty="0"/>
          </a:p>
        </p:txBody>
      </p:sp>
      <p:sp>
        <p:nvSpPr>
          <p:cNvPr id="12" name="Rectangle: Rounded Corners 11">
            <a:extLst>
              <a:ext uri="{FF2B5EF4-FFF2-40B4-BE49-F238E27FC236}">
                <a16:creationId xmlns:a16="http://schemas.microsoft.com/office/drawing/2014/main" id="{83851738-FCBF-4048-A905-FA2E2DE46B93}"/>
              </a:ext>
            </a:extLst>
          </p:cNvPr>
          <p:cNvSpPr/>
          <p:nvPr/>
        </p:nvSpPr>
        <p:spPr>
          <a:xfrm>
            <a:off x="8433136" y="2887658"/>
            <a:ext cx="2502568" cy="552848"/>
          </a:xfrm>
          <a:prstGeom prst="roundRect">
            <a:avLst/>
          </a:prstGeom>
          <a:solidFill>
            <a:schemeClr val="tx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2400" dirty="0"/>
              <a:t>Direct Instruction</a:t>
            </a:r>
            <a:endParaRPr lang="id-ID" sz="2400" dirty="0"/>
          </a:p>
        </p:txBody>
      </p:sp>
      <p:sp>
        <p:nvSpPr>
          <p:cNvPr id="13" name="Rectangle: Rounded Corners 12">
            <a:extLst>
              <a:ext uri="{FF2B5EF4-FFF2-40B4-BE49-F238E27FC236}">
                <a16:creationId xmlns:a16="http://schemas.microsoft.com/office/drawing/2014/main" id="{D0C52027-1857-4852-9531-F4D412A09092}"/>
              </a:ext>
            </a:extLst>
          </p:cNvPr>
          <p:cNvSpPr/>
          <p:nvPr/>
        </p:nvSpPr>
        <p:spPr>
          <a:xfrm>
            <a:off x="8433136" y="3826121"/>
            <a:ext cx="2502568" cy="552848"/>
          </a:xfrm>
          <a:prstGeom prst="roundRect">
            <a:avLst/>
          </a:prstGeom>
          <a:solidFill>
            <a:schemeClr val="tx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2400" dirty="0"/>
              <a:t>PBL</a:t>
            </a:r>
            <a:endParaRPr lang="id-ID" sz="2400" dirty="0"/>
          </a:p>
        </p:txBody>
      </p:sp>
      <p:sp>
        <p:nvSpPr>
          <p:cNvPr id="14" name="Rectangle: Rounded Corners 13">
            <a:extLst>
              <a:ext uri="{FF2B5EF4-FFF2-40B4-BE49-F238E27FC236}">
                <a16:creationId xmlns:a16="http://schemas.microsoft.com/office/drawing/2014/main" id="{213E3AB3-D79D-4CE1-AE42-E3E6E0D1D697}"/>
              </a:ext>
            </a:extLst>
          </p:cNvPr>
          <p:cNvSpPr/>
          <p:nvPr/>
        </p:nvSpPr>
        <p:spPr>
          <a:xfrm>
            <a:off x="8433136" y="4764584"/>
            <a:ext cx="2502568" cy="552848"/>
          </a:xfrm>
          <a:prstGeom prst="roundRect">
            <a:avLst/>
          </a:prstGeom>
          <a:solidFill>
            <a:schemeClr val="tx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2400" dirty="0" err="1"/>
              <a:t>PjBL</a:t>
            </a:r>
            <a:endParaRPr lang="id-ID" sz="2400" dirty="0"/>
          </a:p>
        </p:txBody>
      </p:sp>
    </p:spTree>
    <p:extLst>
      <p:ext uri="{BB962C8B-B14F-4D97-AF65-F5344CB8AC3E}">
        <p14:creationId xmlns:p14="http://schemas.microsoft.com/office/powerpoint/2010/main" val="281291300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55FEDE-E3A6-4B9F-BC89-6655FDB8B4B4}"/>
              </a:ext>
            </a:extLst>
          </p:cNvPr>
          <p:cNvSpPr>
            <a:spLocks noGrp="1"/>
          </p:cNvSpPr>
          <p:nvPr>
            <p:ph type="title"/>
          </p:nvPr>
        </p:nvSpPr>
        <p:spPr/>
        <p:txBody>
          <a:bodyPr/>
          <a:lstStyle/>
          <a:p>
            <a:r>
              <a:rPr lang="en-ID" dirty="0"/>
              <a:t>Pendidikan </a:t>
            </a:r>
            <a:r>
              <a:rPr lang="en-ID" dirty="0" err="1"/>
              <a:t>Kesehatan</a:t>
            </a:r>
            <a:endParaRPr lang="id-ID" dirty="0"/>
          </a:p>
        </p:txBody>
      </p:sp>
      <p:sp>
        <p:nvSpPr>
          <p:cNvPr id="8" name="Rectangle 7">
            <a:extLst>
              <a:ext uri="{FF2B5EF4-FFF2-40B4-BE49-F238E27FC236}">
                <a16:creationId xmlns:a16="http://schemas.microsoft.com/office/drawing/2014/main" id="{CFF5CCC5-73E0-4280-8FE0-FD577380CB70}"/>
              </a:ext>
            </a:extLst>
          </p:cNvPr>
          <p:cNvSpPr/>
          <p:nvPr/>
        </p:nvSpPr>
        <p:spPr>
          <a:xfrm>
            <a:off x="2340142" y="2739588"/>
            <a:ext cx="7511717" cy="954107"/>
          </a:xfrm>
          <a:prstGeom prst="rect">
            <a:avLst/>
          </a:prstGeom>
        </p:spPr>
        <p:txBody>
          <a:bodyPr wrap="square">
            <a:spAutoFit/>
          </a:bodyPr>
          <a:lstStyle/>
          <a:p>
            <a:pPr algn="ctr"/>
            <a:r>
              <a:rPr lang="en-ID" sz="2800" dirty="0"/>
              <a:t>Pendidikan yang </a:t>
            </a:r>
            <a:r>
              <a:rPr lang="en-ID" sz="2800" dirty="0" err="1"/>
              <a:t>dilakukan</a:t>
            </a:r>
            <a:r>
              <a:rPr lang="en-ID" sz="2800" dirty="0"/>
              <a:t> </a:t>
            </a:r>
            <a:r>
              <a:rPr lang="en-ID" sz="2800" dirty="0" err="1"/>
              <a:t>dengan</a:t>
            </a:r>
            <a:r>
              <a:rPr lang="en-ID" sz="2800" dirty="0"/>
              <a:t> </a:t>
            </a:r>
            <a:r>
              <a:rPr lang="en-ID" sz="2800" dirty="0" err="1"/>
              <a:t>membentuk</a:t>
            </a:r>
            <a:r>
              <a:rPr lang="en-ID" sz="2800" dirty="0"/>
              <a:t> </a:t>
            </a:r>
            <a:r>
              <a:rPr lang="en-ID" sz="2800" dirty="0" err="1"/>
              <a:t>gaya</a:t>
            </a:r>
            <a:r>
              <a:rPr lang="en-ID" sz="2800" dirty="0"/>
              <a:t> </a:t>
            </a:r>
            <a:r>
              <a:rPr lang="en-ID" sz="2800" dirty="0" err="1"/>
              <a:t>hidup</a:t>
            </a:r>
            <a:r>
              <a:rPr lang="en-ID" sz="2800" dirty="0"/>
              <a:t> </a:t>
            </a:r>
            <a:r>
              <a:rPr lang="en-ID" sz="2800" dirty="0" err="1"/>
              <a:t>sehat</a:t>
            </a:r>
            <a:endParaRPr lang="id-ID" sz="2800" dirty="0"/>
          </a:p>
        </p:txBody>
      </p:sp>
      <p:sp>
        <p:nvSpPr>
          <p:cNvPr id="9" name="Rectangle: Rounded Corners 8">
            <a:extLst>
              <a:ext uri="{FF2B5EF4-FFF2-40B4-BE49-F238E27FC236}">
                <a16:creationId xmlns:a16="http://schemas.microsoft.com/office/drawing/2014/main" id="{A642BB4D-D403-4FF1-A3A0-47E1DD49E04D}"/>
              </a:ext>
            </a:extLst>
          </p:cNvPr>
          <p:cNvSpPr/>
          <p:nvPr/>
        </p:nvSpPr>
        <p:spPr>
          <a:xfrm>
            <a:off x="645694" y="4010711"/>
            <a:ext cx="2502568" cy="552848"/>
          </a:xfrm>
          <a:prstGeom prst="roundRect">
            <a:avLst/>
          </a:prstGeom>
          <a:solidFill>
            <a:schemeClr val="tx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2400" dirty="0" err="1"/>
              <a:t>Pertumbuhan</a:t>
            </a:r>
            <a:endParaRPr lang="id-ID" sz="2400" dirty="0"/>
          </a:p>
        </p:txBody>
      </p:sp>
      <p:sp>
        <p:nvSpPr>
          <p:cNvPr id="10" name="Rectangle: Rounded Corners 9">
            <a:extLst>
              <a:ext uri="{FF2B5EF4-FFF2-40B4-BE49-F238E27FC236}">
                <a16:creationId xmlns:a16="http://schemas.microsoft.com/office/drawing/2014/main" id="{3739176C-B1C4-4031-80D7-E7890E26C714}"/>
              </a:ext>
            </a:extLst>
          </p:cNvPr>
          <p:cNvSpPr/>
          <p:nvPr/>
        </p:nvSpPr>
        <p:spPr>
          <a:xfrm>
            <a:off x="3340768" y="4630096"/>
            <a:ext cx="2502568" cy="552848"/>
          </a:xfrm>
          <a:prstGeom prst="roundRect">
            <a:avLst/>
          </a:prstGeom>
          <a:solidFill>
            <a:schemeClr val="tx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2400" dirty="0" err="1"/>
              <a:t>Perkembangan</a:t>
            </a:r>
            <a:endParaRPr lang="id-ID" sz="2400" dirty="0"/>
          </a:p>
        </p:txBody>
      </p:sp>
      <p:sp>
        <p:nvSpPr>
          <p:cNvPr id="11" name="Rectangle: Rounded Corners 10">
            <a:extLst>
              <a:ext uri="{FF2B5EF4-FFF2-40B4-BE49-F238E27FC236}">
                <a16:creationId xmlns:a16="http://schemas.microsoft.com/office/drawing/2014/main" id="{F6F98FEC-EC22-40CB-B25F-F26CCBE570EA}"/>
              </a:ext>
            </a:extLst>
          </p:cNvPr>
          <p:cNvSpPr/>
          <p:nvPr/>
        </p:nvSpPr>
        <p:spPr>
          <a:xfrm>
            <a:off x="6096000" y="4630096"/>
            <a:ext cx="2502568" cy="552848"/>
          </a:xfrm>
          <a:prstGeom prst="roundRect">
            <a:avLst/>
          </a:prstGeom>
          <a:solidFill>
            <a:schemeClr val="tx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2400" dirty="0" err="1"/>
              <a:t>Asupan</a:t>
            </a:r>
            <a:r>
              <a:rPr lang="en-ID" sz="2400" dirty="0"/>
              <a:t> </a:t>
            </a:r>
            <a:r>
              <a:rPr lang="en-ID" sz="2400" dirty="0" err="1"/>
              <a:t>Gizi</a:t>
            </a:r>
            <a:endParaRPr lang="id-ID" sz="2400" dirty="0"/>
          </a:p>
        </p:txBody>
      </p:sp>
      <p:sp>
        <p:nvSpPr>
          <p:cNvPr id="12" name="Rectangle: Rounded Corners 11">
            <a:extLst>
              <a:ext uri="{FF2B5EF4-FFF2-40B4-BE49-F238E27FC236}">
                <a16:creationId xmlns:a16="http://schemas.microsoft.com/office/drawing/2014/main" id="{03A28B6F-71DB-4AED-A694-21D11A8F1600}"/>
              </a:ext>
            </a:extLst>
          </p:cNvPr>
          <p:cNvSpPr/>
          <p:nvPr/>
        </p:nvSpPr>
        <p:spPr>
          <a:xfrm>
            <a:off x="8851234" y="4000013"/>
            <a:ext cx="2502568" cy="552848"/>
          </a:xfrm>
          <a:prstGeom prst="roundRect">
            <a:avLst/>
          </a:prstGeom>
          <a:solidFill>
            <a:schemeClr val="tx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2400" dirty="0"/>
              <a:t>Pola </a:t>
            </a:r>
            <a:r>
              <a:rPr lang="en-ID" sz="2400" dirty="0" err="1"/>
              <a:t>Hidup</a:t>
            </a:r>
            <a:endParaRPr lang="id-ID" sz="2400" dirty="0"/>
          </a:p>
        </p:txBody>
      </p:sp>
    </p:spTree>
    <p:extLst>
      <p:ext uri="{BB962C8B-B14F-4D97-AF65-F5344CB8AC3E}">
        <p14:creationId xmlns:p14="http://schemas.microsoft.com/office/powerpoint/2010/main" val="286431373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40312-E7DD-4AF7-892B-82CA1306E317}"/>
              </a:ext>
            </a:extLst>
          </p:cNvPr>
          <p:cNvSpPr>
            <a:spLocks noGrp="1"/>
          </p:cNvSpPr>
          <p:nvPr>
            <p:ph type="title"/>
          </p:nvPr>
        </p:nvSpPr>
        <p:spPr>
          <a:xfrm>
            <a:off x="838199" y="805472"/>
            <a:ext cx="9557085" cy="646331"/>
          </a:xfrm>
        </p:spPr>
        <p:txBody>
          <a:bodyPr>
            <a:normAutofit/>
          </a:bodyPr>
          <a:lstStyle/>
          <a:p>
            <a:r>
              <a:rPr lang="en-ID" sz="4400" dirty="0" err="1"/>
              <a:t>Penghitungan</a:t>
            </a:r>
            <a:r>
              <a:rPr lang="en-ID" sz="4400" dirty="0"/>
              <a:t> Status </a:t>
            </a:r>
            <a:r>
              <a:rPr lang="en-ID" sz="4400" dirty="0" err="1"/>
              <a:t>Gizi</a:t>
            </a:r>
            <a:endParaRPr lang="id-ID" sz="4400" dirty="0"/>
          </a:p>
        </p:txBody>
      </p:sp>
      <p:pic>
        <p:nvPicPr>
          <p:cNvPr id="8" name="Picture 7">
            <a:extLst>
              <a:ext uri="{FF2B5EF4-FFF2-40B4-BE49-F238E27FC236}">
                <a16:creationId xmlns:a16="http://schemas.microsoft.com/office/drawing/2014/main" id="{C31A5A8B-E131-4FD8-9B81-7817A4B562A6}"/>
              </a:ext>
            </a:extLst>
          </p:cNvPr>
          <p:cNvPicPr>
            <a:picLocks noChangeAspect="1"/>
          </p:cNvPicPr>
          <p:nvPr/>
        </p:nvPicPr>
        <p:blipFill>
          <a:blip r:embed="rId2"/>
          <a:stretch>
            <a:fillRect/>
          </a:stretch>
        </p:blipFill>
        <p:spPr>
          <a:xfrm>
            <a:off x="741947" y="2552095"/>
            <a:ext cx="2626895" cy="1138321"/>
          </a:xfrm>
          <a:prstGeom prst="rect">
            <a:avLst/>
          </a:prstGeom>
        </p:spPr>
      </p:pic>
      <p:pic>
        <p:nvPicPr>
          <p:cNvPr id="9" name="Picture 8">
            <a:extLst>
              <a:ext uri="{FF2B5EF4-FFF2-40B4-BE49-F238E27FC236}">
                <a16:creationId xmlns:a16="http://schemas.microsoft.com/office/drawing/2014/main" id="{F2F1B66F-7A24-4459-B2BC-DF71F6EACE8E}"/>
              </a:ext>
            </a:extLst>
          </p:cNvPr>
          <p:cNvPicPr>
            <a:picLocks noChangeAspect="1"/>
          </p:cNvPicPr>
          <p:nvPr/>
        </p:nvPicPr>
        <p:blipFill>
          <a:blip r:embed="rId3"/>
          <a:stretch>
            <a:fillRect/>
          </a:stretch>
        </p:blipFill>
        <p:spPr>
          <a:xfrm>
            <a:off x="3603998" y="2585543"/>
            <a:ext cx="3093644" cy="1104873"/>
          </a:xfrm>
          <a:prstGeom prst="rect">
            <a:avLst/>
          </a:prstGeom>
        </p:spPr>
      </p:pic>
      <p:pic>
        <p:nvPicPr>
          <p:cNvPr id="10" name="Picture 9">
            <a:extLst>
              <a:ext uri="{FF2B5EF4-FFF2-40B4-BE49-F238E27FC236}">
                <a16:creationId xmlns:a16="http://schemas.microsoft.com/office/drawing/2014/main" id="{36DA6DF3-1AE3-4385-B7F5-F281FECE72CF}"/>
              </a:ext>
            </a:extLst>
          </p:cNvPr>
          <p:cNvPicPr>
            <a:picLocks noChangeAspect="1"/>
          </p:cNvPicPr>
          <p:nvPr/>
        </p:nvPicPr>
        <p:blipFill>
          <a:blip r:embed="rId4"/>
          <a:stretch>
            <a:fillRect/>
          </a:stretch>
        </p:blipFill>
        <p:spPr>
          <a:xfrm>
            <a:off x="750031" y="3941565"/>
            <a:ext cx="7126707" cy="1616852"/>
          </a:xfrm>
          <a:prstGeom prst="rect">
            <a:avLst/>
          </a:prstGeom>
        </p:spPr>
      </p:pic>
      <p:sp>
        <p:nvSpPr>
          <p:cNvPr id="13" name="Rectangle 12">
            <a:extLst>
              <a:ext uri="{FF2B5EF4-FFF2-40B4-BE49-F238E27FC236}">
                <a16:creationId xmlns:a16="http://schemas.microsoft.com/office/drawing/2014/main" id="{BE670659-FED1-4C88-ABCD-42C9EC352161}"/>
              </a:ext>
            </a:extLst>
          </p:cNvPr>
          <p:cNvSpPr/>
          <p:nvPr/>
        </p:nvSpPr>
        <p:spPr>
          <a:xfrm>
            <a:off x="8111894" y="2541526"/>
            <a:ext cx="3576781" cy="3785652"/>
          </a:xfrm>
          <a:prstGeom prst="rect">
            <a:avLst/>
          </a:prstGeom>
        </p:spPr>
        <p:txBody>
          <a:bodyPr wrap="square">
            <a:spAutoFit/>
          </a:bodyPr>
          <a:lstStyle/>
          <a:p>
            <a:r>
              <a:rPr lang="en-US" sz="2400" dirty="0"/>
              <a:t>Status </a:t>
            </a:r>
            <a:r>
              <a:rPr lang="en-US" sz="2400" dirty="0" err="1"/>
              <a:t>gizi</a:t>
            </a:r>
            <a:r>
              <a:rPr lang="en-US" sz="2400" dirty="0"/>
              <a:t> </a:t>
            </a:r>
            <a:r>
              <a:rPr lang="en-US" sz="2400" dirty="0" err="1"/>
              <a:t>adalah</a:t>
            </a:r>
            <a:r>
              <a:rPr lang="en-US" sz="2400" dirty="0"/>
              <a:t> </a:t>
            </a:r>
            <a:r>
              <a:rPr lang="en-US" sz="2400" dirty="0" err="1"/>
              <a:t>keadaan</a:t>
            </a:r>
            <a:r>
              <a:rPr lang="en-US" sz="2400" dirty="0"/>
              <a:t> </a:t>
            </a:r>
            <a:r>
              <a:rPr lang="en-US" sz="2400" dirty="0" err="1"/>
              <a:t>tubuh</a:t>
            </a:r>
            <a:r>
              <a:rPr lang="en-US" sz="2400" dirty="0"/>
              <a:t> yang </a:t>
            </a:r>
            <a:r>
              <a:rPr lang="en-US" sz="2400" dirty="0" err="1"/>
              <a:t>menggambarkan</a:t>
            </a:r>
            <a:r>
              <a:rPr lang="en-US" sz="2400" dirty="0"/>
              <a:t> status </a:t>
            </a:r>
            <a:r>
              <a:rPr lang="en-US" sz="2400" dirty="0" err="1"/>
              <a:t>kesehatan</a:t>
            </a:r>
            <a:r>
              <a:rPr lang="en-US" sz="2400" dirty="0"/>
              <a:t> </a:t>
            </a:r>
            <a:r>
              <a:rPr lang="en-US" sz="2400" dirty="0" err="1"/>
              <a:t>seseorang</a:t>
            </a:r>
            <a:r>
              <a:rPr lang="en-US" sz="2400" dirty="0"/>
              <a:t> di </a:t>
            </a:r>
            <a:r>
              <a:rPr lang="en-US" sz="2400" dirty="0" err="1"/>
              <a:t>dalam</a:t>
            </a:r>
            <a:r>
              <a:rPr lang="en-US" sz="2400" dirty="0"/>
              <a:t> </a:t>
            </a:r>
            <a:r>
              <a:rPr lang="en-US" sz="2400" dirty="0" err="1"/>
              <a:t>kehidupan</a:t>
            </a:r>
            <a:r>
              <a:rPr lang="en-US" sz="2400" dirty="0"/>
              <a:t> </a:t>
            </a:r>
            <a:r>
              <a:rPr lang="en-US" sz="2400" dirty="0" err="1"/>
              <a:t>sehari-hari</a:t>
            </a:r>
            <a:r>
              <a:rPr lang="en-US" sz="2400" dirty="0"/>
              <a:t> yang </a:t>
            </a:r>
            <a:r>
              <a:rPr lang="en-US" sz="2400" dirty="0" err="1"/>
              <a:t>diakibatkan</a:t>
            </a:r>
            <a:r>
              <a:rPr lang="en-US" sz="2400" dirty="0"/>
              <a:t> </a:t>
            </a:r>
            <a:r>
              <a:rPr lang="en-US" sz="2400" dirty="0" err="1"/>
              <a:t>adanya</a:t>
            </a:r>
            <a:r>
              <a:rPr lang="en-US" sz="2400" dirty="0"/>
              <a:t> </a:t>
            </a:r>
            <a:r>
              <a:rPr lang="en-US" sz="2400" dirty="0" err="1"/>
              <a:t>interaksi</a:t>
            </a:r>
            <a:r>
              <a:rPr lang="en-US" sz="2400" dirty="0"/>
              <a:t> </a:t>
            </a:r>
            <a:r>
              <a:rPr lang="en-US" sz="2400" dirty="0" err="1"/>
              <a:t>tubuh</a:t>
            </a:r>
            <a:r>
              <a:rPr lang="en-US" sz="2400" dirty="0"/>
              <a:t> </a:t>
            </a:r>
            <a:r>
              <a:rPr lang="en-US" sz="2400" dirty="0" err="1"/>
              <a:t>dengan</a:t>
            </a:r>
            <a:r>
              <a:rPr lang="en-US" sz="2400" dirty="0"/>
              <a:t> </a:t>
            </a:r>
            <a:r>
              <a:rPr lang="en-US" sz="2400" dirty="0" err="1"/>
              <a:t>makanan</a:t>
            </a:r>
            <a:r>
              <a:rPr lang="en-US" sz="2400" dirty="0"/>
              <a:t> dan </a:t>
            </a:r>
            <a:r>
              <a:rPr lang="en-US" sz="2400" dirty="0" err="1"/>
              <a:t>lingkungan</a:t>
            </a:r>
            <a:endParaRPr lang="en-US" sz="2400" dirty="0"/>
          </a:p>
          <a:p>
            <a:r>
              <a:rPr lang="en-US" sz="2400" dirty="0"/>
              <a:t>(Chan &amp; Sandy, 2021)</a:t>
            </a:r>
            <a:endParaRPr lang="id-ID" sz="2400" dirty="0"/>
          </a:p>
        </p:txBody>
      </p:sp>
      <p:sp>
        <p:nvSpPr>
          <p:cNvPr id="14" name="Rectangle 13">
            <a:extLst>
              <a:ext uri="{FF2B5EF4-FFF2-40B4-BE49-F238E27FC236}">
                <a16:creationId xmlns:a16="http://schemas.microsoft.com/office/drawing/2014/main" id="{A8BD19C5-C9E3-4FF7-B421-FFAE0EACC175}"/>
              </a:ext>
            </a:extLst>
          </p:cNvPr>
          <p:cNvSpPr/>
          <p:nvPr/>
        </p:nvSpPr>
        <p:spPr>
          <a:xfrm>
            <a:off x="721956" y="5737377"/>
            <a:ext cx="7154781" cy="646331"/>
          </a:xfrm>
          <a:prstGeom prst="rect">
            <a:avLst/>
          </a:prstGeom>
        </p:spPr>
        <p:txBody>
          <a:bodyPr wrap="square">
            <a:spAutoFit/>
          </a:bodyPr>
          <a:lstStyle/>
          <a:p>
            <a:r>
              <a:rPr lang="en-US" dirty="0"/>
              <a:t>IMT </a:t>
            </a:r>
            <a:r>
              <a:rPr lang="en-US" dirty="0" err="1"/>
              <a:t>dalam</a:t>
            </a:r>
            <a:r>
              <a:rPr lang="en-US" dirty="0"/>
              <a:t> PJOK </a:t>
            </a:r>
            <a:r>
              <a:rPr lang="en-US" dirty="0" err="1"/>
              <a:t>sangat</a:t>
            </a:r>
            <a:r>
              <a:rPr lang="en-US" dirty="0"/>
              <a:t> vital </a:t>
            </a:r>
            <a:r>
              <a:rPr lang="en-US" dirty="0" err="1"/>
              <a:t>untuk</a:t>
            </a:r>
            <a:r>
              <a:rPr lang="en-US" dirty="0"/>
              <a:t> </a:t>
            </a:r>
            <a:r>
              <a:rPr lang="en-US" dirty="0" err="1"/>
              <a:t>mengetahui</a:t>
            </a:r>
            <a:r>
              <a:rPr lang="en-US" dirty="0"/>
              <a:t> </a:t>
            </a:r>
            <a:r>
              <a:rPr lang="en-US" dirty="0" err="1"/>
              <a:t>kondisi</a:t>
            </a:r>
            <a:r>
              <a:rPr lang="en-US" dirty="0"/>
              <a:t> </a:t>
            </a:r>
            <a:r>
              <a:rPr lang="en-US" dirty="0" err="1"/>
              <a:t>peserta</a:t>
            </a:r>
            <a:r>
              <a:rPr lang="en-US" dirty="0"/>
              <a:t> </a:t>
            </a:r>
            <a:r>
              <a:rPr lang="en-US" dirty="0" err="1"/>
              <a:t>didik</a:t>
            </a:r>
            <a:r>
              <a:rPr lang="en-US" dirty="0"/>
              <a:t> </a:t>
            </a:r>
            <a:r>
              <a:rPr lang="en-US" dirty="0" err="1"/>
              <a:t>serta</a:t>
            </a:r>
            <a:r>
              <a:rPr lang="en-US" dirty="0"/>
              <a:t> </a:t>
            </a:r>
            <a:r>
              <a:rPr lang="en-US" dirty="0" err="1"/>
              <a:t>perlakuan</a:t>
            </a:r>
            <a:r>
              <a:rPr lang="en-US" dirty="0"/>
              <a:t> yang </a:t>
            </a:r>
            <a:r>
              <a:rPr lang="en-US" dirty="0" err="1"/>
              <a:t>akan</a:t>
            </a:r>
            <a:r>
              <a:rPr lang="en-US" dirty="0"/>
              <a:t> </a:t>
            </a:r>
            <a:r>
              <a:rPr lang="en-US" dirty="0" err="1"/>
              <a:t>diberikan</a:t>
            </a:r>
            <a:r>
              <a:rPr lang="en-US" dirty="0"/>
              <a:t> oleh guru PJOK.</a:t>
            </a:r>
            <a:endParaRPr lang="en-ID" dirty="0"/>
          </a:p>
        </p:txBody>
      </p:sp>
    </p:spTree>
    <p:extLst>
      <p:ext uri="{BB962C8B-B14F-4D97-AF65-F5344CB8AC3E}">
        <p14:creationId xmlns:p14="http://schemas.microsoft.com/office/powerpoint/2010/main" val="367987616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AFAC98-D1D6-4637-8410-533BFC4A77B6}"/>
              </a:ext>
            </a:extLst>
          </p:cNvPr>
          <p:cNvSpPr>
            <a:spLocks noGrp="1"/>
          </p:cNvSpPr>
          <p:nvPr>
            <p:ph type="title"/>
          </p:nvPr>
        </p:nvSpPr>
        <p:spPr/>
        <p:txBody>
          <a:bodyPr/>
          <a:lstStyle/>
          <a:p>
            <a:r>
              <a:rPr lang="en-ID" dirty="0" err="1"/>
              <a:t>Kebutuhan</a:t>
            </a:r>
            <a:r>
              <a:rPr lang="en-ID" dirty="0"/>
              <a:t> </a:t>
            </a:r>
            <a:r>
              <a:rPr lang="en-ID" dirty="0" err="1"/>
              <a:t>Kalori</a:t>
            </a:r>
            <a:r>
              <a:rPr lang="en-ID" dirty="0"/>
              <a:t> </a:t>
            </a:r>
            <a:r>
              <a:rPr lang="en-ID" dirty="0" err="1"/>
              <a:t>Peserta</a:t>
            </a:r>
            <a:r>
              <a:rPr lang="en-ID" dirty="0"/>
              <a:t> </a:t>
            </a:r>
            <a:r>
              <a:rPr lang="en-ID" dirty="0" err="1"/>
              <a:t>Didik</a:t>
            </a:r>
            <a:endParaRPr lang="id-ID" dirty="0"/>
          </a:p>
        </p:txBody>
      </p:sp>
      <p:sp>
        <p:nvSpPr>
          <p:cNvPr id="8" name="Rectangle 7">
            <a:extLst>
              <a:ext uri="{FF2B5EF4-FFF2-40B4-BE49-F238E27FC236}">
                <a16:creationId xmlns:a16="http://schemas.microsoft.com/office/drawing/2014/main" id="{AD0AA671-E8F8-41D9-AC9D-3CC625EF8689}"/>
              </a:ext>
            </a:extLst>
          </p:cNvPr>
          <p:cNvSpPr/>
          <p:nvPr/>
        </p:nvSpPr>
        <p:spPr>
          <a:xfrm>
            <a:off x="433137" y="2413338"/>
            <a:ext cx="11333747" cy="1938992"/>
          </a:xfrm>
          <a:prstGeom prst="rect">
            <a:avLst/>
          </a:prstGeom>
        </p:spPr>
        <p:txBody>
          <a:bodyPr wrap="square">
            <a:spAutoFit/>
          </a:bodyPr>
          <a:lstStyle/>
          <a:p>
            <a:r>
              <a:rPr lang="en-US" sz="2400" dirty="0" err="1"/>
              <a:t>Penghitungan</a:t>
            </a:r>
            <a:r>
              <a:rPr lang="en-US" sz="2400" dirty="0"/>
              <a:t> </a:t>
            </a:r>
            <a:r>
              <a:rPr lang="en-US" sz="2400" dirty="0" err="1"/>
              <a:t>kebutuhan</a:t>
            </a:r>
            <a:r>
              <a:rPr lang="en-US" sz="2400" dirty="0"/>
              <a:t> </a:t>
            </a:r>
            <a:r>
              <a:rPr lang="en-US" sz="2400" dirty="0" err="1"/>
              <a:t>kalori</a:t>
            </a:r>
            <a:r>
              <a:rPr lang="en-US" sz="2400" dirty="0"/>
              <a:t> </a:t>
            </a:r>
            <a:r>
              <a:rPr lang="en-US" sz="2400" dirty="0" err="1"/>
              <a:t>bertujuan</a:t>
            </a:r>
            <a:r>
              <a:rPr lang="en-US" sz="2400" dirty="0"/>
              <a:t> </a:t>
            </a:r>
            <a:r>
              <a:rPr lang="en-US" sz="2400" dirty="0" err="1"/>
              <a:t>untuk</a:t>
            </a:r>
            <a:r>
              <a:rPr lang="en-US" sz="2400" dirty="0"/>
              <a:t> </a:t>
            </a:r>
            <a:r>
              <a:rPr lang="en-US" sz="2400" dirty="0" err="1"/>
              <a:t>mengetahui</a:t>
            </a:r>
            <a:r>
              <a:rPr lang="en-US" sz="2400" dirty="0"/>
              <a:t> </a:t>
            </a:r>
            <a:r>
              <a:rPr lang="en-US" sz="2400" dirty="0" err="1"/>
              <a:t>kebutuhan</a:t>
            </a:r>
            <a:r>
              <a:rPr lang="en-US" sz="2400" dirty="0"/>
              <a:t> </a:t>
            </a:r>
            <a:r>
              <a:rPr lang="en-US" sz="2400" dirty="0" err="1"/>
              <a:t>energi</a:t>
            </a:r>
            <a:r>
              <a:rPr lang="en-US" sz="2400" dirty="0"/>
              <a:t> </a:t>
            </a:r>
            <a:r>
              <a:rPr lang="en-US" sz="2400" dirty="0" err="1"/>
              <a:t>peserta</a:t>
            </a:r>
            <a:r>
              <a:rPr lang="en-US" sz="2400" dirty="0"/>
              <a:t> </a:t>
            </a:r>
            <a:r>
              <a:rPr lang="en-US" sz="2400" dirty="0" err="1"/>
              <a:t>didik</a:t>
            </a:r>
            <a:r>
              <a:rPr lang="en-US" sz="2400" dirty="0"/>
              <a:t> yang </a:t>
            </a:r>
            <a:r>
              <a:rPr lang="en-US" sz="2400" dirty="0" err="1"/>
              <a:t>sesuai</a:t>
            </a:r>
            <a:r>
              <a:rPr lang="en-US" sz="2400" dirty="0"/>
              <a:t> </a:t>
            </a:r>
            <a:r>
              <a:rPr lang="en-US" sz="2400" dirty="0" err="1"/>
              <a:t>dengan</a:t>
            </a:r>
            <a:r>
              <a:rPr lang="en-US" sz="2400" dirty="0"/>
              <a:t> </a:t>
            </a:r>
            <a:r>
              <a:rPr lang="en-US" sz="2400" dirty="0" err="1"/>
              <a:t>usia</a:t>
            </a:r>
            <a:r>
              <a:rPr lang="en-US" sz="2400" dirty="0"/>
              <a:t>, </a:t>
            </a:r>
            <a:r>
              <a:rPr lang="en-US" sz="2400" dirty="0" err="1"/>
              <a:t>bentuk</a:t>
            </a:r>
            <a:r>
              <a:rPr lang="en-US" sz="2400" dirty="0"/>
              <a:t> </a:t>
            </a:r>
            <a:r>
              <a:rPr lang="en-US" sz="2400" dirty="0" err="1"/>
              <a:t>tubuh</a:t>
            </a:r>
            <a:r>
              <a:rPr lang="en-US" sz="2400" dirty="0"/>
              <a:t>, </a:t>
            </a:r>
            <a:r>
              <a:rPr lang="en-US" sz="2400" dirty="0" err="1"/>
              <a:t>aktivitas</a:t>
            </a:r>
            <a:r>
              <a:rPr lang="en-US" sz="2400" dirty="0"/>
              <a:t> </a:t>
            </a:r>
            <a:r>
              <a:rPr lang="en-US" sz="2400" dirty="0" err="1"/>
              <a:t>jasmani</a:t>
            </a:r>
            <a:r>
              <a:rPr lang="en-US" sz="2400" dirty="0"/>
              <a:t>, </a:t>
            </a:r>
            <a:r>
              <a:rPr lang="en-US" sz="2400" dirty="0" err="1"/>
              <a:t>olahraga</a:t>
            </a:r>
            <a:r>
              <a:rPr lang="en-US" sz="2400" dirty="0"/>
              <a:t>, dan </a:t>
            </a:r>
            <a:r>
              <a:rPr lang="en-US" sz="2400" dirty="0" err="1"/>
              <a:t>massa</a:t>
            </a:r>
            <a:r>
              <a:rPr lang="en-US" sz="2400" dirty="0"/>
              <a:t> </a:t>
            </a:r>
            <a:r>
              <a:rPr lang="en-US" sz="2400" dirty="0" err="1"/>
              <a:t>pertumbuhan</a:t>
            </a:r>
            <a:r>
              <a:rPr lang="en-US" sz="2400" dirty="0"/>
              <a:t>.</a:t>
            </a:r>
          </a:p>
          <a:p>
            <a:r>
              <a:rPr lang="en-US" sz="2400" dirty="0" err="1"/>
              <a:t>Penghitungan</a:t>
            </a:r>
            <a:r>
              <a:rPr lang="en-US" sz="2400" dirty="0"/>
              <a:t> </a:t>
            </a:r>
            <a:r>
              <a:rPr lang="en-US" sz="2400" dirty="0" err="1"/>
              <a:t>kebutuhan</a:t>
            </a:r>
            <a:r>
              <a:rPr lang="en-US" sz="2400" dirty="0"/>
              <a:t> </a:t>
            </a:r>
            <a:r>
              <a:rPr lang="en-US" sz="2400" dirty="0" err="1"/>
              <a:t>kalori</a:t>
            </a:r>
            <a:r>
              <a:rPr lang="en-US" sz="2400" dirty="0"/>
              <a:t> </a:t>
            </a:r>
            <a:r>
              <a:rPr lang="en-US" sz="2400" dirty="0" err="1"/>
              <a:t>diawali</a:t>
            </a:r>
            <a:r>
              <a:rPr lang="en-US" sz="2400" dirty="0"/>
              <a:t> </a:t>
            </a:r>
            <a:r>
              <a:rPr lang="en-US" sz="2400" dirty="0" err="1"/>
              <a:t>dengan</a:t>
            </a:r>
            <a:r>
              <a:rPr lang="en-US" sz="2400" dirty="0"/>
              <a:t> </a:t>
            </a:r>
            <a:r>
              <a:rPr lang="en-US" sz="2400" dirty="0" err="1"/>
              <a:t>penghitungan</a:t>
            </a:r>
            <a:r>
              <a:rPr lang="en-US" sz="2400" dirty="0"/>
              <a:t> </a:t>
            </a:r>
            <a:r>
              <a:rPr lang="en-US" sz="2400" dirty="0" err="1"/>
              <a:t>kebutuhan</a:t>
            </a:r>
            <a:r>
              <a:rPr lang="en-US" sz="2400" dirty="0"/>
              <a:t> </a:t>
            </a:r>
            <a:r>
              <a:rPr lang="en-US" sz="2400" dirty="0" err="1"/>
              <a:t>kalori</a:t>
            </a:r>
            <a:r>
              <a:rPr lang="en-US" sz="2400" dirty="0"/>
              <a:t> basal </a:t>
            </a:r>
            <a:r>
              <a:rPr lang="en-US" sz="2400" dirty="0" err="1"/>
              <a:t>peserta</a:t>
            </a:r>
            <a:r>
              <a:rPr lang="en-US" sz="2400" dirty="0"/>
              <a:t> </a:t>
            </a:r>
            <a:r>
              <a:rPr lang="en-US" sz="2400" dirty="0" err="1"/>
              <a:t>didik</a:t>
            </a:r>
            <a:r>
              <a:rPr lang="en-US" sz="2400" dirty="0"/>
              <a:t>, </a:t>
            </a:r>
            <a:r>
              <a:rPr lang="en-US" sz="2400" dirty="0" err="1"/>
              <a:t>yaitu</a:t>
            </a:r>
            <a:r>
              <a:rPr lang="en-US" sz="2400" dirty="0"/>
              <a:t> basal metabolism rate (BMR) dan specific </a:t>
            </a:r>
            <a:r>
              <a:rPr lang="en-US" sz="2400" dirty="0" err="1"/>
              <a:t>dinamic</a:t>
            </a:r>
            <a:r>
              <a:rPr lang="en-US" sz="2400" dirty="0"/>
              <a:t> action (SDA)</a:t>
            </a:r>
            <a:endParaRPr lang="en-ID" sz="2400" dirty="0"/>
          </a:p>
        </p:txBody>
      </p:sp>
      <p:graphicFrame>
        <p:nvGraphicFramePr>
          <p:cNvPr id="9" name="Table 8">
            <a:extLst>
              <a:ext uri="{FF2B5EF4-FFF2-40B4-BE49-F238E27FC236}">
                <a16:creationId xmlns:a16="http://schemas.microsoft.com/office/drawing/2014/main" id="{AC77910D-176B-441D-BC10-7A39DBD2DD59}"/>
              </a:ext>
            </a:extLst>
          </p:cNvPr>
          <p:cNvGraphicFramePr>
            <a:graphicFrameLocks noGrp="1"/>
          </p:cNvGraphicFramePr>
          <p:nvPr>
            <p:extLst>
              <p:ext uri="{D42A27DB-BD31-4B8C-83A1-F6EECF244321}">
                <p14:modId xmlns:p14="http://schemas.microsoft.com/office/powerpoint/2010/main" val="2836022274"/>
              </p:ext>
            </p:extLst>
          </p:nvPr>
        </p:nvGraphicFramePr>
        <p:xfrm>
          <a:off x="433137" y="4672025"/>
          <a:ext cx="6958264" cy="1079500"/>
        </p:xfrm>
        <a:graphic>
          <a:graphicData uri="http://schemas.openxmlformats.org/drawingml/2006/table">
            <a:tbl>
              <a:tblPr firstRow="1" firstCol="1" bandRow="1">
                <a:tableStyleId>{69CF1AB2-1976-4502-BF36-3FF5EA218861}</a:tableStyleId>
              </a:tblPr>
              <a:tblGrid>
                <a:gridCol w="6958264">
                  <a:extLst>
                    <a:ext uri="{9D8B030D-6E8A-4147-A177-3AD203B41FA5}">
                      <a16:colId xmlns:a16="http://schemas.microsoft.com/office/drawing/2014/main" val="3827558188"/>
                    </a:ext>
                  </a:extLst>
                </a:gridCol>
              </a:tblGrid>
              <a:tr h="539750">
                <a:tc>
                  <a:txBody>
                    <a:bodyPr/>
                    <a:lstStyle/>
                    <a:p>
                      <a:pPr algn="ctr">
                        <a:spcAft>
                          <a:spcPts val="0"/>
                        </a:spcAft>
                      </a:pPr>
                      <a:r>
                        <a:rPr lang="en-ID" sz="2400" b="0" dirty="0">
                          <a:effectLst/>
                          <a:latin typeface="Calisto MT" panose="02040603050505030304" pitchFamily="18" charset="0"/>
                        </a:rPr>
                        <a:t>BMR </a:t>
                      </a:r>
                      <a:r>
                        <a:rPr lang="en-ID" sz="2400" b="0" dirty="0" err="1">
                          <a:effectLst/>
                          <a:latin typeface="Calisto MT" panose="02040603050505030304" pitchFamily="18" charset="0"/>
                        </a:rPr>
                        <a:t>laki-laki</a:t>
                      </a:r>
                      <a:r>
                        <a:rPr lang="en-ID" sz="2400" b="0" dirty="0">
                          <a:effectLst/>
                          <a:latin typeface="Calisto MT" panose="02040603050505030304" pitchFamily="18" charset="0"/>
                        </a:rPr>
                        <a:t> = 66,5 + 13,7.BB + 5,0.TB – 6,8.U</a:t>
                      </a:r>
                      <a:endParaRPr lang="id-ID" sz="2000" b="0" dirty="0">
                        <a:effectLst/>
                        <a:latin typeface="Calisto MT" panose="02040603050505030304" pitchFamily="18" charset="0"/>
                        <a:ea typeface="Batang" panose="02030600000101010101" pitchFamily="18" charset="-127"/>
                        <a:cs typeface="Times New Roman" panose="02020603050405020304" pitchFamily="18" charset="0"/>
                      </a:endParaRPr>
                    </a:p>
                  </a:txBody>
                  <a:tcPr marL="68580" marR="68580" marT="0" marB="0" anchor="ctr"/>
                </a:tc>
                <a:extLst>
                  <a:ext uri="{0D108BD9-81ED-4DB2-BD59-A6C34878D82A}">
                    <a16:rowId xmlns:a16="http://schemas.microsoft.com/office/drawing/2014/main" val="3469407743"/>
                  </a:ext>
                </a:extLst>
              </a:tr>
              <a:tr h="539750">
                <a:tc>
                  <a:txBody>
                    <a:bodyPr/>
                    <a:lstStyle/>
                    <a:p>
                      <a:pPr algn="ctr">
                        <a:spcAft>
                          <a:spcPts val="0"/>
                        </a:spcAft>
                      </a:pPr>
                      <a:r>
                        <a:rPr lang="en-ID" sz="2400" b="0" dirty="0">
                          <a:effectLst/>
                          <a:latin typeface="Calisto MT" panose="02040603050505030304" pitchFamily="18" charset="0"/>
                        </a:rPr>
                        <a:t>BMR </a:t>
                      </a:r>
                      <a:r>
                        <a:rPr lang="en-ID" sz="2400" b="0" dirty="0" err="1">
                          <a:effectLst/>
                          <a:latin typeface="Calisto MT" panose="02040603050505030304" pitchFamily="18" charset="0"/>
                        </a:rPr>
                        <a:t>perempuan</a:t>
                      </a:r>
                      <a:r>
                        <a:rPr lang="en-ID" sz="2400" b="0" dirty="0">
                          <a:effectLst/>
                          <a:latin typeface="Calisto MT" panose="02040603050505030304" pitchFamily="18" charset="0"/>
                        </a:rPr>
                        <a:t> = 655 + 9,6.BB + 1,8.TB – 4,7.U</a:t>
                      </a:r>
                      <a:endParaRPr lang="id-ID" sz="2000" b="0" dirty="0">
                        <a:effectLst/>
                        <a:latin typeface="Calisto MT" panose="02040603050505030304" pitchFamily="18" charset="0"/>
                        <a:ea typeface="Batang" panose="02030600000101010101" pitchFamily="18" charset="-127"/>
                        <a:cs typeface="Times New Roman" panose="02020603050405020304" pitchFamily="18" charset="0"/>
                      </a:endParaRPr>
                    </a:p>
                  </a:txBody>
                  <a:tcPr marL="68580" marR="68580" marT="0" marB="0" anchor="ctr"/>
                </a:tc>
                <a:extLst>
                  <a:ext uri="{0D108BD9-81ED-4DB2-BD59-A6C34878D82A}">
                    <a16:rowId xmlns:a16="http://schemas.microsoft.com/office/drawing/2014/main" val="1605588966"/>
                  </a:ext>
                </a:extLst>
              </a:tr>
            </a:tbl>
          </a:graphicData>
        </a:graphic>
      </p:graphicFrame>
      <p:graphicFrame>
        <p:nvGraphicFramePr>
          <p:cNvPr id="10" name="Table 9">
            <a:extLst>
              <a:ext uri="{FF2B5EF4-FFF2-40B4-BE49-F238E27FC236}">
                <a16:creationId xmlns:a16="http://schemas.microsoft.com/office/drawing/2014/main" id="{85B37368-B351-4B63-9D77-F50F79A901CB}"/>
              </a:ext>
            </a:extLst>
          </p:cNvPr>
          <p:cNvGraphicFramePr>
            <a:graphicFrameLocks noGrp="1"/>
          </p:cNvGraphicFramePr>
          <p:nvPr>
            <p:extLst>
              <p:ext uri="{D42A27DB-BD31-4B8C-83A1-F6EECF244321}">
                <p14:modId xmlns:p14="http://schemas.microsoft.com/office/powerpoint/2010/main" val="3969715322"/>
              </p:ext>
            </p:extLst>
          </p:nvPr>
        </p:nvGraphicFramePr>
        <p:xfrm>
          <a:off x="8367886" y="4889024"/>
          <a:ext cx="2937788" cy="645502"/>
        </p:xfrm>
        <a:graphic>
          <a:graphicData uri="http://schemas.openxmlformats.org/drawingml/2006/table">
            <a:tbl>
              <a:tblPr firstRow="1" firstCol="1" bandRow="1">
                <a:tableStyleId>{69CF1AB2-1976-4502-BF36-3FF5EA218861}</a:tableStyleId>
              </a:tblPr>
              <a:tblGrid>
                <a:gridCol w="2937788">
                  <a:extLst>
                    <a:ext uri="{9D8B030D-6E8A-4147-A177-3AD203B41FA5}">
                      <a16:colId xmlns:a16="http://schemas.microsoft.com/office/drawing/2014/main" val="1837242996"/>
                    </a:ext>
                  </a:extLst>
                </a:gridCol>
              </a:tblGrid>
              <a:tr h="645502">
                <a:tc>
                  <a:txBody>
                    <a:bodyPr/>
                    <a:lstStyle/>
                    <a:p>
                      <a:pPr algn="ctr">
                        <a:spcAft>
                          <a:spcPts val="0"/>
                        </a:spcAft>
                      </a:pPr>
                      <a:r>
                        <a:rPr lang="en-ID" sz="2400" b="0" dirty="0">
                          <a:effectLst/>
                          <a:latin typeface="Calisto MT" panose="02040603050505030304" pitchFamily="18" charset="0"/>
                        </a:rPr>
                        <a:t>SDA = 10% . BMR</a:t>
                      </a:r>
                      <a:endParaRPr lang="id-ID" sz="2000" b="0" dirty="0">
                        <a:effectLst/>
                        <a:latin typeface="Calisto MT" panose="02040603050505030304" pitchFamily="18" charset="0"/>
                        <a:ea typeface="Batang" panose="02030600000101010101" pitchFamily="18" charset="-127"/>
                      </a:endParaRPr>
                    </a:p>
                  </a:txBody>
                  <a:tcPr marL="68580" marR="68580" marT="0" marB="0" anchor="ctr"/>
                </a:tc>
                <a:extLst>
                  <a:ext uri="{0D108BD9-81ED-4DB2-BD59-A6C34878D82A}">
                    <a16:rowId xmlns:a16="http://schemas.microsoft.com/office/drawing/2014/main" val="675800414"/>
                  </a:ext>
                </a:extLst>
              </a:tr>
            </a:tbl>
          </a:graphicData>
        </a:graphic>
      </p:graphicFrame>
    </p:spTree>
    <p:extLst>
      <p:ext uri="{BB962C8B-B14F-4D97-AF65-F5344CB8AC3E}">
        <p14:creationId xmlns:p14="http://schemas.microsoft.com/office/powerpoint/2010/main" val="36102159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D70CD7E-FC9F-416B-B533-7068E901A2D9}"/>
              </a:ext>
            </a:extLst>
          </p:cNvPr>
          <p:cNvSpPr/>
          <p:nvPr/>
        </p:nvSpPr>
        <p:spPr>
          <a:xfrm>
            <a:off x="617619" y="2239562"/>
            <a:ext cx="10932697" cy="830997"/>
          </a:xfrm>
          <a:prstGeom prst="rect">
            <a:avLst/>
          </a:prstGeom>
        </p:spPr>
        <p:txBody>
          <a:bodyPr wrap="square">
            <a:spAutoFit/>
          </a:bodyPr>
          <a:lstStyle/>
          <a:p>
            <a:r>
              <a:rPr lang="en-ID" sz="2400" dirty="0" err="1"/>
              <a:t>Penghitungan</a:t>
            </a:r>
            <a:r>
              <a:rPr lang="en-ID" sz="2400" dirty="0"/>
              <a:t> </a:t>
            </a:r>
            <a:r>
              <a:rPr lang="en-ID" sz="2400" dirty="0" err="1"/>
              <a:t>energi</a:t>
            </a:r>
            <a:r>
              <a:rPr lang="en-ID" sz="2400" dirty="0"/>
              <a:t> non-</a:t>
            </a:r>
            <a:r>
              <a:rPr lang="en-ID" sz="2400" dirty="0" err="1"/>
              <a:t>olahraga</a:t>
            </a:r>
            <a:r>
              <a:rPr lang="en-ID" sz="2400" dirty="0"/>
              <a:t> </a:t>
            </a:r>
            <a:r>
              <a:rPr lang="en-ID" sz="2400" dirty="0" err="1"/>
              <a:t>berasal</a:t>
            </a:r>
            <a:r>
              <a:rPr lang="en-ID" sz="2400" dirty="0"/>
              <a:t> </a:t>
            </a:r>
            <a:r>
              <a:rPr lang="en-ID" sz="2400" dirty="0" err="1"/>
              <a:t>dari</a:t>
            </a:r>
            <a:r>
              <a:rPr lang="en-ID" sz="2400" dirty="0"/>
              <a:t> </a:t>
            </a:r>
            <a:r>
              <a:rPr lang="en-ID" sz="2400" dirty="0" err="1"/>
              <a:t>kegiatan</a:t>
            </a:r>
            <a:r>
              <a:rPr lang="en-ID" sz="2400" dirty="0"/>
              <a:t> </a:t>
            </a:r>
            <a:r>
              <a:rPr lang="en-ID" sz="2400" dirty="0" err="1"/>
              <a:t>keseharian</a:t>
            </a:r>
            <a:r>
              <a:rPr lang="en-ID" sz="2400" dirty="0"/>
              <a:t> </a:t>
            </a:r>
            <a:r>
              <a:rPr lang="en-ID" sz="2400" dirty="0" err="1"/>
              <a:t>peserta</a:t>
            </a:r>
            <a:r>
              <a:rPr lang="en-ID" sz="2400" dirty="0"/>
              <a:t> </a:t>
            </a:r>
            <a:r>
              <a:rPr lang="en-ID" sz="2400" dirty="0" err="1"/>
              <a:t>didik</a:t>
            </a:r>
            <a:r>
              <a:rPr lang="en-ID" sz="2400" dirty="0"/>
              <a:t> </a:t>
            </a:r>
            <a:r>
              <a:rPr lang="en-ID" sz="2400" dirty="0" err="1"/>
              <a:t>tanpa</a:t>
            </a:r>
            <a:r>
              <a:rPr lang="en-ID" sz="2400" dirty="0"/>
              <a:t> </a:t>
            </a:r>
            <a:r>
              <a:rPr lang="en-ID" sz="2400" dirty="0" err="1"/>
              <a:t>aktivitas</a:t>
            </a:r>
            <a:r>
              <a:rPr lang="en-ID" sz="2400" dirty="0"/>
              <a:t> </a:t>
            </a:r>
            <a:r>
              <a:rPr lang="en-ID" sz="2400" dirty="0" err="1"/>
              <a:t>olahraga</a:t>
            </a:r>
            <a:r>
              <a:rPr lang="en-ID" sz="2400" dirty="0"/>
              <a:t>. </a:t>
            </a:r>
            <a:r>
              <a:rPr lang="en-ID" sz="2400" dirty="0" err="1"/>
              <a:t>Tentukan</a:t>
            </a:r>
            <a:r>
              <a:rPr lang="en-ID" sz="2400" dirty="0"/>
              <a:t> </a:t>
            </a:r>
            <a:r>
              <a:rPr lang="en-ID" sz="2400" dirty="0" err="1"/>
              <a:t>nilai</a:t>
            </a:r>
            <a:r>
              <a:rPr lang="en-ID" sz="2400" dirty="0"/>
              <a:t> </a:t>
            </a:r>
            <a:r>
              <a:rPr lang="en-ID" sz="2400" dirty="0" err="1"/>
              <a:t>faktor</a:t>
            </a:r>
            <a:endParaRPr lang="id-ID" sz="2400" dirty="0"/>
          </a:p>
        </p:txBody>
      </p:sp>
      <p:sp>
        <p:nvSpPr>
          <p:cNvPr id="9" name="Title 1">
            <a:extLst>
              <a:ext uri="{FF2B5EF4-FFF2-40B4-BE49-F238E27FC236}">
                <a16:creationId xmlns:a16="http://schemas.microsoft.com/office/drawing/2014/main" id="{309EE1AA-CB65-4042-B39B-BE1F9CA2362E}"/>
              </a:ext>
            </a:extLst>
          </p:cNvPr>
          <p:cNvSpPr>
            <a:spLocks noGrp="1"/>
          </p:cNvSpPr>
          <p:nvPr>
            <p:ph type="title"/>
          </p:nvPr>
        </p:nvSpPr>
        <p:spPr>
          <a:xfrm>
            <a:off x="838199" y="805472"/>
            <a:ext cx="6862011" cy="552848"/>
          </a:xfrm>
        </p:spPr>
        <p:txBody>
          <a:bodyPr/>
          <a:lstStyle/>
          <a:p>
            <a:r>
              <a:rPr lang="en-ID" dirty="0" err="1"/>
              <a:t>Kebutuhan</a:t>
            </a:r>
            <a:r>
              <a:rPr lang="en-ID" dirty="0"/>
              <a:t> </a:t>
            </a:r>
            <a:r>
              <a:rPr lang="en-ID" dirty="0" err="1"/>
              <a:t>Kalori</a:t>
            </a:r>
            <a:r>
              <a:rPr lang="en-ID" dirty="0"/>
              <a:t> </a:t>
            </a:r>
            <a:r>
              <a:rPr lang="en-ID" dirty="0" err="1"/>
              <a:t>Peserta</a:t>
            </a:r>
            <a:r>
              <a:rPr lang="en-ID" dirty="0"/>
              <a:t> </a:t>
            </a:r>
            <a:r>
              <a:rPr lang="en-ID" dirty="0" err="1"/>
              <a:t>Didik</a:t>
            </a:r>
            <a:endParaRPr lang="id-ID" dirty="0"/>
          </a:p>
        </p:txBody>
      </p:sp>
      <p:graphicFrame>
        <p:nvGraphicFramePr>
          <p:cNvPr id="11" name="Table 10">
            <a:extLst>
              <a:ext uri="{FF2B5EF4-FFF2-40B4-BE49-F238E27FC236}">
                <a16:creationId xmlns:a16="http://schemas.microsoft.com/office/drawing/2014/main" id="{457852FB-BBAD-481E-A2D2-5A0ADFBD27F9}"/>
              </a:ext>
            </a:extLst>
          </p:cNvPr>
          <p:cNvGraphicFramePr>
            <a:graphicFrameLocks noGrp="1"/>
          </p:cNvGraphicFramePr>
          <p:nvPr>
            <p:extLst>
              <p:ext uri="{D42A27DB-BD31-4B8C-83A1-F6EECF244321}">
                <p14:modId xmlns:p14="http://schemas.microsoft.com/office/powerpoint/2010/main" val="202736227"/>
              </p:ext>
            </p:extLst>
          </p:nvPr>
        </p:nvGraphicFramePr>
        <p:xfrm>
          <a:off x="617619" y="3137068"/>
          <a:ext cx="10716128" cy="2426210"/>
        </p:xfrm>
        <a:graphic>
          <a:graphicData uri="http://schemas.openxmlformats.org/drawingml/2006/table">
            <a:tbl>
              <a:tblPr firstRow="1" firstCol="1" bandRow="1">
                <a:tableStyleId>{69CF1AB2-1976-4502-BF36-3FF5EA218861}</a:tableStyleId>
              </a:tblPr>
              <a:tblGrid>
                <a:gridCol w="1610920">
                  <a:extLst>
                    <a:ext uri="{9D8B030D-6E8A-4147-A177-3AD203B41FA5}">
                      <a16:colId xmlns:a16="http://schemas.microsoft.com/office/drawing/2014/main" val="1885160504"/>
                    </a:ext>
                  </a:extLst>
                </a:gridCol>
                <a:gridCol w="1830079">
                  <a:extLst>
                    <a:ext uri="{9D8B030D-6E8A-4147-A177-3AD203B41FA5}">
                      <a16:colId xmlns:a16="http://schemas.microsoft.com/office/drawing/2014/main" val="2830493717"/>
                    </a:ext>
                  </a:extLst>
                </a:gridCol>
                <a:gridCol w="5648392">
                  <a:extLst>
                    <a:ext uri="{9D8B030D-6E8A-4147-A177-3AD203B41FA5}">
                      <a16:colId xmlns:a16="http://schemas.microsoft.com/office/drawing/2014/main" val="1740815893"/>
                    </a:ext>
                  </a:extLst>
                </a:gridCol>
                <a:gridCol w="1626737">
                  <a:extLst>
                    <a:ext uri="{9D8B030D-6E8A-4147-A177-3AD203B41FA5}">
                      <a16:colId xmlns:a16="http://schemas.microsoft.com/office/drawing/2014/main" val="2429372770"/>
                    </a:ext>
                  </a:extLst>
                </a:gridCol>
              </a:tblGrid>
              <a:tr h="527010">
                <a:tc>
                  <a:txBody>
                    <a:bodyPr/>
                    <a:lstStyle/>
                    <a:p>
                      <a:pPr algn="ctr">
                        <a:lnSpc>
                          <a:spcPct val="115000"/>
                        </a:lnSpc>
                        <a:spcAft>
                          <a:spcPts val="0"/>
                        </a:spcAft>
                      </a:pPr>
                      <a:r>
                        <a:rPr lang="en-ID" sz="1800" dirty="0" err="1">
                          <a:effectLst/>
                          <a:latin typeface="Calisto MT" panose="02040603050505030304" pitchFamily="18" charset="0"/>
                        </a:rPr>
                        <a:t>Klasifikasi</a:t>
                      </a:r>
                      <a:endParaRPr lang="id-ID" sz="1800" dirty="0">
                        <a:effectLst/>
                        <a:latin typeface="Calisto MT" panose="02040603050505030304" pitchFamily="18" charset="0"/>
                        <a:ea typeface="Batang" panose="02030600000101010101" pitchFamily="18" charset="-127"/>
                      </a:endParaRPr>
                    </a:p>
                  </a:txBody>
                  <a:tcPr marL="61570" marR="61570" marT="0" marB="0" anchor="ctr"/>
                </a:tc>
                <a:tc>
                  <a:txBody>
                    <a:bodyPr/>
                    <a:lstStyle/>
                    <a:p>
                      <a:pPr algn="ctr">
                        <a:lnSpc>
                          <a:spcPct val="115000"/>
                        </a:lnSpc>
                        <a:spcAft>
                          <a:spcPts val="0"/>
                        </a:spcAft>
                      </a:pPr>
                      <a:r>
                        <a:rPr lang="en-ID" sz="1800" dirty="0" err="1">
                          <a:effectLst/>
                          <a:latin typeface="Calisto MT" panose="02040603050505030304" pitchFamily="18" charset="0"/>
                        </a:rPr>
                        <a:t>Jenis</a:t>
                      </a:r>
                      <a:r>
                        <a:rPr lang="en-ID" sz="1800" dirty="0">
                          <a:effectLst/>
                          <a:latin typeface="Calisto MT" panose="02040603050505030304" pitchFamily="18" charset="0"/>
                        </a:rPr>
                        <a:t> </a:t>
                      </a:r>
                      <a:r>
                        <a:rPr lang="en-ID" sz="1800" dirty="0" err="1">
                          <a:effectLst/>
                          <a:latin typeface="Calisto MT" panose="02040603050505030304" pitchFamily="18" charset="0"/>
                        </a:rPr>
                        <a:t>Kelamin</a:t>
                      </a:r>
                      <a:endParaRPr lang="id-ID" sz="1800" dirty="0">
                        <a:effectLst/>
                        <a:latin typeface="Calisto MT" panose="02040603050505030304" pitchFamily="18" charset="0"/>
                        <a:ea typeface="Batang" panose="02030600000101010101" pitchFamily="18" charset="-127"/>
                      </a:endParaRPr>
                    </a:p>
                  </a:txBody>
                  <a:tcPr marL="61570" marR="61570" marT="0" marB="0" anchor="ctr"/>
                </a:tc>
                <a:tc>
                  <a:txBody>
                    <a:bodyPr/>
                    <a:lstStyle/>
                    <a:p>
                      <a:pPr algn="ctr">
                        <a:lnSpc>
                          <a:spcPct val="115000"/>
                        </a:lnSpc>
                        <a:spcAft>
                          <a:spcPts val="0"/>
                        </a:spcAft>
                      </a:pPr>
                      <a:r>
                        <a:rPr lang="en-ID" sz="1800">
                          <a:effectLst/>
                          <a:latin typeface="Calisto MT" panose="02040603050505030304" pitchFamily="18" charset="0"/>
                        </a:rPr>
                        <a:t>Jenis Kegiatan</a:t>
                      </a:r>
                      <a:endParaRPr lang="id-ID" sz="1800">
                        <a:effectLst/>
                        <a:latin typeface="Calisto MT" panose="02040603050505030304" pitchFamily="18" charset="0"/>
                        <a:ea typeface="Batang" panose="02030600000101010101" pitchFamily="18" charset="-127"/>
                      </a:endParaRPr>
                    </a:p>
                  </a:txBody>
                  <a:tcPr marL="61570" marR="61570" marT="0" marB="0" anchor="ctr"/>
                </a:tc>
                <a:tc>
                  <a:txBody>
                    <a:bodyPr/>
                    <a:lstStyle/>
                    <a:p>
                      <a:pPr algn="ctr">
                        <a:lnSpc>
                          <a:spcPct val="115000"/>
                        </a:lnSpc>
                        <a:spcAft>
                          <a:spcPts val="0"/>
                        </a:spcAft>
                      </a:pPr>
                      <a:r>
                        <a:rPr lang="en-ID" sz="1800" dirty="0" err="1">
                          <a:effectLst/>
                          <a:latin typeface="Calisto MT" panose="02040603050505030304" pitchFamily="18" charset="0"/>
                        </a:rPr>
                        <a:t>Faktor</a:t>
                      </a:r>
                      <a:r>
                        <a:rPr lang="en-ID" sz="1800" dirty="0">
                          <a:effectLst/>
                          <a:latin typeface="Calisto MT" panose="02040603050505030304" pitchFamily="18" charset="0"/>
                        </a:rPr>
                        <a:t> </a:t>
                      </a:r>
                      <a:r>
                        <a:rPr lang="en-ID" sz="1800" dirty="0" err="1">
                          <a:effectLst/>
                          <a:latin typeface="Calisto MT" panose="02040603050505030304" pitchFamily="18" charset="0"/>
                        </a:rPr>
                        <a:t>aktivitas</a:t>
                      </a:r>
                      <a:endParaRPr lang="id-ID" sz="1800" dirty="0">
                        <a:effectLst/>
                        <a:latin typeface="Calisto MT" panose="02040603050505030304" pitchFamily="18" charset="0"/>
                        <a:ea typeface="Batang" panose="02030600000101010101" pitchFamily="18" charset="-127"/>
                      </a:endParaRPr>
                    </a:p>
                  </a:txBody>
                  <a:tcPr marL="61570" marR="61570" marT="0" marB="0" anchor="ctr"/>
                </a:tc>
                <a:extLst>
                  <a:ext uri="{0D108BD9-81ED-4DB2-BD59-A6C34878D82A}">
                    <a16:rowId xmlns:a16="http://schemas.microsoft.com/office/drawing/2014/main" val="1832487467"/>
                  </a:ext>
                </a:extLst>
              </a:tr>
              <a:tr h="527231">
                <a:tc>
                  <a:txBody>
                    <a:bodyPr/>
                    <a:lstStyle/>
                    <a:p>
                      <a:pPr>
                        <a:lnSpc>
                          <a:spcPct val="115000"/>
                        </a:lnSpc>
                        <a:spcAft>
                          <a:spcPts val="0"/>
                        </a:spcAft>
                      </a:pPr>
                      <a:r>
                        <a:rPr lang="en-ID" sz="1800" dirty="0" err="1">
                          <a:effectLst/>
                          <a:latin typeface="Calisto MT" panose="02040603050505030304" pitchFamily="18" charset="0"/>
                        </a:rPr>
                        <a:t>Ringan</a:t>
                      </a:r>
                      <a:endParaRPr lang="id-ID" sz="1800" dirty="0">
                        <a:effectLst/>
                        <a:latin typeface="Calisto MT" panose="02040603050505030304" pitchFamily="18" charset="0"/>
                        <a:ea typeface="Batang" panose="02030600000101010101" pitchFamily="18" charset="-127"/>
                      </a:endParaRPr>
                    </a:p>
                  </a:txBody>
                  <a:tcPr marL="61570" marR="61570" marT="0" marB="0" anchor="ctr"/>
                </a:tc>
                <a:tc>
                  <a:txBody>
                    <a:bodyPr/>
                    <a:lstStyle/>
                    <a:p>
                      <a:pPr>
                        <a:lnSpc>
                          <a:spcPct val="115000"/>
                        </a:lnSpc>
                        <a:spcAft>
                          <a:spcPts val="0"/>
                        </a:spcAft>
                      </a:pPr>
                      <a:r>
                        <a:rPr lang="en-ID" sz="1800" dirty="0" err="1">
                          <a:effectLst/>
                          <a:latin typeface="Calisto MT" panose="02040603050505030304" pitchFamily="18" charset="0"/>
                        </a:rPr>
                        <a:t>Laki-laki</a:t>
                      </a:r>
                      <a:endParaRPr lang="id-ID" sz="1800" dirty="0">
                        <a:effectLst/>
                        <a:latin typeface="Calisto MT" panose="02040603050505030304" pitchFamily="18" charset="0"/>
                      </a:endParaRPr>
                    </a:p>
                    <a:p>
                      <a:pPr>
                        <a:lnSpc>
                          <a:spcPct val="115000"/>
                        </a:lnSpc>
                        <a:spcAft>
                          <a:spcPts val="0"/>
                        </a:spcAft>
                      </a:pPr>
                      <a:r>
                        <a:rPr lang="en-ID" sz="1800" dirty="0" err="1">
                          <a:effectLst/>
                          <a:latin typeface="Calisto MT" panose="02040603050505030304" pitchFamily="18" charset="0"/>
                        </a:rPr>
                        <a:t>Perempuan</a:t>
                      </a:r>
                      <a:endParaRPr lang="id-ID" sz="1800" dirty="0">
                        <a:effectLst/>
                        <a:latin typeface="Calisto MT" panose="02040603050505030304" pitchFamily="18" charset="0"/>
                        <a:ea typeface="Batang" panose="02030600000101010101" pitchFamily="18" charset="-127"/>
                      </a:endParaRPr>
                    </a:p>
                  </a:txBody>
                  <a:tcPr marL="61570" marR="61570" marT="0" marB="0" anchor="ctr"/>
                </a:tc>
                <a:tc>
                  <a:txBody>
                    <a:bodyPr/>
                    <a:lstStyle/>
                    <a:p>
                      <a:pPr>
                        <a:lnSpc>
                          <a:spcPct val="115000"/>
                        </a:lnSpc>
                        <a:spcAft>
                          <a:spcPts val="0"/>
                        </a:spcAft>
                      </a:pPr>
                      <a:r>
                        <a:rPr lang="en-ID" sz="1800" dirty="0">
                          <a:effectLst/>
                          <a:latin typeface="Calisto MT" panose="02040603050505030304" pitchFamily="18" charset="0"/>
                        </a:rPr>
                        <a:t>75% </a:t>
                      </a:r>
                      <a:r>
                        <a:rPr lang="en-ID" sz="1800" dirty="0" err="1">
                          <a:effectLst/>
                          <a:latin typeface="Calisto MT" panose="02040603050505030304" pitchFamily="18" charset="0"/>
                        </a:rPr>
                        <a:t>waktu</a:t>
                      </a:r>
                      <a:r>
                        <a:rPr lang="en-ID" sz="1800" dirty="0">
                          <a:effectLst/>
                          <a:latin typeface="Calisto MT" panose="02040603050505030304" pitchFamily="18" charset="0"/>
                        </a:rPr>
                        <a:t> </a:t>
                      </a:r>
                      <a:r>
                        <a:rPr lang="en-ID" sz="1800" dirty="0" err="1">
                          <a:effectLst/>
                          <a:latin typeface="Calisto MT" panose="02040603050505030304" pitchFamily="18" charset="0"/>
                        </a:rPr>
                        <a:t>digunakan</a:t>
                      </a:r>
                      <a:r>
                        <a:rPr lang="en-ID" sz="1800" dirty="0">
                          <a:effectLst/>
                          <a:latin typeface="Calisto MT" panose="02040603050505030304" pitchFamily="18" charset="0"/>
                        </a:rPr>
                        <a:t> </a:t>
                      </a:r>
                      <a:r>
                        <a:rPr lang="en-ID" sz="1800" dirty="0" err="1">
                          <a:effectLst/>
                          <a:latin typeface="Calisto MT" panose="02040603050505030304" pitchFamily="18" charset="0"/>
                        </a:rPr>
                        <a:t>untuk</a:t>
                      </a:r>
                      <a:r>
                        <a:rPr lang="en-ID" sz="1800" dirty="0">
                          <a:effectLst/>
                          <a:latin typeface="Calisto MT" panose="02040603050505030304" pitchFamily="18" charset="0"/>
                        </a:rPr>
                        <a:t> duduk </a:t>
                      </a:r>
                      <a:r>
                        <a:rPr lang="en-ID" sz="1800" dirty="0" err="1">
                          <a:effectLst/>
                          <a:latin typeface="Calisto MT" panose="02040603050505030304" pitchFamily="18" charset="0"/>
                        </a:rPr>
                        <a:t>atau</a:t>
                      </a:r>
                      <a:r>
                        <a:rPr lang="en-ID" sz="1800" dirty="0">
                          <a:effectLst/>
                          <a:latin typeface="Calisto MT" panose="02040603050505030304" pitchFamily="18" charset="0"/>
                        </a:rPr>
                        <a:t> </a:t>
                      </a:r>
                      <a:r>
                        <a:rPr lang="en-ID" sz="1800" dirty="0" err="1">
                          <a:effectLst/>
                          <a:latin typeface="Calisto MT" panose="02040603050505030304" pitchFamily="18" charset="0"/>
                        </a:rPr>
                        <a:t>berdiri</a:t>
                      </a:r>
                      <a:r>
                        <a:rPr lang="en-ID" sz="1800" dirty="0">
                          <a:effectLst/>
                          <a:latin typeface="Calisto MT" panose="02040603050505030304" pitchFamily="18" charset="0"/>
                        </a:rPr>
                        <a:t>. 25% </a:t>
                      </a:r>
                      <a:r>
                        <a:rPr lang="en-ID" sz="1800" dirty="0" err="1">
                          <a:effectLst/>
                          <a:latin typeface="Calisto MT" panose="02040603050505030304" pitchFamily="18" charset="0"/>
                        </a:rPr>
                        <a:t>waktu</a:t>
                      </a:r>
                      <a:r>
                        <a:rPr lang="en-ID" sz="1800" dirty="0">
                          <a:effectLst/>
                          <a:latin typeface="Calisto MT" panose="02040603050505030304" pitchFamily="18" charset="0"/>
                        </a:rPr>
                        <a:t> </a:t>
                      </a:r>
                      <a:r>
                        <a:rPr lang="en-ID" sz="1800" dirty="0" err="1">
                          <a:effectLst/>
                          <a:latin typeface="Calisto MT" panose="02040603050505030304" pitchFamily="18" charset="0"/>
                        </a:rPr>
                        <a:t>digunakan</a:t>
                      </a:r>
                      <a:r>
                        <a:rPr lang="en-ID" sz="1800" dirty="0">
                          <a:effectLst/>
                          <a:latin typeface="Calisto MT" panose="02040603050505030304" pitchFamily="18" charset="0"/>
                        </a:rPr>
                        <a:t> </a:t>
                      </a:r>
                      <a:r>
                        <a:rPr lang="en-ID" sz="1800" dirty="0" err="1">
                          <a:effectLst/>
                          <a:latin typeface="Calisto MT" panose="02040603050505030304" pitchFamily="18" charset="0"/>
                        </a:rPr>
                        <a:t>untuk</a:t>
                      </a:r>
                      <a:r>
                        <a:rPr lang="en-ID" sz="1800" dirty="0">
                          <a:effectLst/>
                          <a:latin typeface="Calisto MT" panose="02040603050505030304" pitchFamily="18" charset="0"/>
                        </a:rPr>
                        <a:t> </a:t>
                      </a:r>
                      <a:r>
                        <a:rPr lang="en-ID" sz="1800" dirty="0" err="1">
                          <a:effectLst/>
                          <a:latin typeface="Calisto MT" panose="02040603050505030304" pitchFamily="18" charset="0"/>
                        </a:rPr>
                        <a:t>aktivitas</a:t>
                      </a:r>
                      <a:r>
                        <a:rPr lang="en-ID" sz="1800" dirty="0">
                          <a:effectLst/>
                          <a:latin typeface="Calisto MT" panose="02040603050505030304" pitchFamily="18" charset="0"/>
                        </a:rPr>
                        <a:t> </a:t>
                      </a:r>
                      <a:r>
                        <a:rPr lang="en-ID" sz="1800" dirty="0" err="1">
                          <a:effectLst/>
                          <a:latin typeface="Calisto MT" panose="02040603050505030304" pitchFamily="18" charset="0"/>
                        </a:rPr>
                        <a:t>tertentu</a:t>
                      </a:r>
                      <a:endParaRPr lang="id-ID" sz="1800" dirty="0">
                        <a:effectLst/>
                        <a:latin typeface="Calisto MT" panose="02040603050505030304" pitchFamily="18" charset="0"/>
                        <a:ea typeface="Batang" panose="02030600000101010101" pitchFamily="18" charset="-127"/>
                      </a:endParaRPr>
                    </a:p>
                  </a:txBody>
                  <a:tcPr marL="61570" marR="61570" marT="0" marB="0" anchor="ctr"/>
                </a:tc>
                <a:tc>
                  <a:txBody>
                    <a:bodyPr/>
                    <a:lstStyle/>
                    <a:p>
                      <a:pPr algn="ctr">
                        <a:lnSpc>
                          <a:spcPct val="115000"/>
                        </a:lnSpc>
                        <a:spcAft>
                          <a:spcPts val="0"/>
                        </a:spcAft>
                      </a:pPr>
                      <a:r>
                        <a:rPr lang="en-ID" sz="1800" dirty="0">
                          <a:effectLst/>
                          <a:latin typeface="Calisto MT" panose="02040603050505030304" pitchFamily="18" charset="0"/>
                        </a:rPr>
                        <a:t>1,56</a:t>
                      </a:r>
                      <a:endParaRPr lang="id-ID" sz="1800" dirty="0">
                        <a:effectLst/>
                        <a:latin typeface="Calisto MT" panose="02040603050505030304" pitchFamily="18" charset="0"/>
                      </a:endParaRPr>
                    </a:p>
                    <a:p>
                      <a:pPr algn="ctr">
                        <a:lnSpc>
                          <a:spcPct val="115000"/>
                        </a:lnSpc>
                        <a:spcAft>
                          <a:spcPts val="0"/>
                        </a:spcAft>
                      </a:pPr>
                      <a:r>
                        <a:rPr lang="en-ID" sz="1800" dirty="0">
                          <a:effectLst/>
                          <a:latin typeface="Calisto MT" panose="02040603050505030304" pitchFamily="18" charset="0"/>
                        </a:rPr>
                        <a:t>1,55</a:t>
                      </a:r>
                      <a:endParaRPr lang="id-ID" sz="1800" dirty="0">
                        <a:effectLst/>
                        <a:latin typeface="Calisto MT" panose="02040603050505030304" pitchFamily="18" charset="0"/>
                        <a:ea typeface="Batang" panose="02030600000101010101" pitchFamily="18" charset="-127"/>
                      </a:endParaRPr>
                    </a:p>
                  </a:txBody>
                  <a:tcPr marL="61570" marR="61570" marT="0" marB="0" anchor="ctr"/>
                </a:tc>
                <a:extLst>
                  <a:ext uri="{0D108BD9-81ED-4DB2-BD59-A6C34878D82A}">
                    <a16:rowId xmlns:a16="http://schemas.microsoft.com/office/drawing/2014/main" val="142467817"/>
                  </a:ext>
                </a:extLst>
              </a:tr>
              <a:tr h="527231">
                <a:tc>
                  <a:txBody>
                    <a:bodyPr/>
                    <a:lstStyle/>
                    <a:p>
                      <a:pPr>
                        <a:lnSpc>
                          <a:spcPct val="115000"/>
                        </a:lnSpc>
                        <a:spcAft>
                          <a:spcPts val="0"/>
                        </a:spcAft>
                      </a:pPr>
                      <a:r>
                        <a:rPr lang="en-ID" sz="1800" dirty="0" err="1">
                          <a:effectLst/>
                          <a:latin typeface="Calisto MT" panose="02040603050505030304" pitchFamily="18" charset="0"/>
                        </a:rPr>
                        <a:t>Sedang</a:t>
                      </a:r>
                      <a:endParaRPr lang="id-ID" sz="1800" dirty="0">
                        <a:effectLst/>
                        <a:latin typeface="Calisto MT" panose="02040603050505030304" pitchFamily="18" charset="0"/>
                        <a:ea typeface="Batang" panose="02030600000101010101" pitchFamily="18" charset="-127"/>
                      </a:endParaRPr>
                    </a:p>
                  </a:txBody>
                  <a:tcPr marL="61570" marR="61570" marT="0" marB="0" anchor="ctr"/>
                </a:tc>
                <a:tc>
                  <a:txBody>
                    <a:bodyPr/>
                    <a:lstStyle/>
                    <a:p>
                      <a:pPr>
                        <a:lnSpc>
                          <a:spcPct val="115000"/>
                        </a:lnSpc>
                        <a:spcAft>
                          <a:spcPts val="0"/>
                        </a:spcAft>
                      </a:pPr>
                      <a:r>
                        <a:rPr lang="en-ID" sz="1800">
                          <a:effectLst/>
                          <a:latin typeface="Calisto MT" panose="02040603050505030304" pitchFamily="18" charset="0"/>
                        </a:rPr>
                        <a:t>Laki-laki</a:t>
                      </a:r>
                      <a:endParaRPr lang="id-ID" sz="1800">
                        <a:effectLst/>
                        <a:latin typeface="Calisto MT" panose="02040603050505030304" pitchFamily="18" charset="0"/>
                      </a:endParaRPr>
                    </a:p>
                    <a:p>
                      <a:pPr>
                        <a:lnSpc>
                          <a:spcPct val="115000"/>
                        </a:lnSpc>
                        <a:spcAft>
                          <a:spcPts val="0"/>
                        </a:spcAft>
                      </a:pPr>
                      <a:r>
                        <a:rPr lang="en-ID" sz="1800">
                          <a:effectLst/>
                          <a:latin typeface="Calisto MT" panose="02040603050505030304" pitchFamily="18" charset="0"/>
                        </a:rPr>
                        <a:t>Perempuan</a:t>
                      </a:r>
                      <a:endParaRPr lang="id-ID" sz="1800">
                        <a:effectLst/>
                        <a:latin typeface="Calisto MT" panose="02040603050505030304" pitchFamily="18" charset="0"/>
                        <a:ea typeface="Batang" panose="02030600000101010101" pitchFamily="18" charset="-127"/>
                      </a:endParaRPr>
                    </a:p>
                  </a:txBody>
                  <a:tcPr marL="61570" marR="61570" marT="0" marB="0" anchor="ctr"/>
                </a:tc>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ID" sz="1800" dirty="0">
                          <a:effectLst/>
                          <a:latin typeface="Calisto MT" panose="02040603050505030304" pitchFamily="18" charset="0"/>
                        </a:rPr>
                        <a:t>25% </a:t>
                      </a:r>
                      <a:r>
                        <a:rPr lang="en-ID" sz="1800" dirty="0" err="1">
                          <a:effectLst/>
                          <a:latin typeface="Calisto MT" panose="02040603050505030304" pitchFamily="18" charset="0"/>
                        </a:rPr>
                        <a:t>waktu</a:t>
                      </a:r>
                      <a:r>
                        <a:rPr lang="en-ID" sz="1800" dirty="0">
                          <a:effectLst/>
                          <a:latin typeface="Calisto MT" panose="02040603050505030304" pitchFamily="18" charset="0"/>
                        </a:rPr>
                        <a:t> </a:t>
                      </a:r>
                      <a:r>
                        <a:rPr lang="en-ID" sz="1800" dirty="0" err="1">
                          <a:effectLst/>
                          <a:latin typeface="Calisto MT" panose="02040603050505030304" pitchFamily="18" charset="0"/>
                        </a:rPr>
                        <a:t>digunakan</a:t>
                      </a:r>
                      <a:r>
                        <a:rPr lang="en-ID" sz="1800" dirty="0">
                          <a:effectLst/>
                          <a:latin typeface="Calisto MT" panose="02040603050505030304" pitchFamily="18" charset="0"/>
                        </a:rPr>
                        <a:t> </a:t>
                      </a:r>
                      <a:r>
                        <a:rPr lang="en-ID" sz="1800" dirty="0" err="1">
                          <a:effectLst/>
                          <a:latin typeface="Calisto MT" panose="02040603050505030304" pitchFamily="18" charset="0"/>
                        </a:rPr>
                        <a:t>untuk</a:t>
                      </a:r>
                      <a:r>
                        <a:rPr lang="en-ID" sz="1800" dirty="0">
                          <a:effectLst/>
                          <a:latin typeface="Calisto MT" panose="02040603050505030304" pitchFamily="18" charset="0"/>
                        </a:rPr>
                        <a:t> duduk </a:t>
                      </a:r>
                      <a:r>
                        <a:rPr lang="en-ID" sz="1800" dirty="0" err="1">
                          <a:effectLst/>
                          <a:latin typeface="Calisto MT" panose="02040603050505030304" pitchFamily="18" charset="0"/>
                        </a:rPr>
                        <a:t>atau</a:t>
                      </a:r>
                      <a:r>
                        <a:rPr lang="en-ID" sz="1800" dirty="0">
                          <a:effectLst/>
                          <a:latin typeface="Calisto MT" panose="02040603050505030304" pitchFamily="18" charset="0"/>
                        </a:rPr>
                        <a:t> </a:t>
                      </a:r>
                      <a:r>
                        <a:rPr lang="en-ID" sz="1800" dirty="0" err="1">
                          <a:effectLst/>
                          <a:latin typeface="Calisto MT" panose="02040603050505030304" pitchFamily="18" charset="0"/>
                        </a:rPr>
                        <a:t>berdiri</a:t>
                      </a:r>
                      <a:r>
                        <a:rPr lang="en-ID" sz="1800" dirty="0">
                          <a:effectLst/>
                          <a:latin typeface="Calisto MT" panose="02040603050505030304" pitchFamily="18" charset="0"/>
                        </a:rPr>
                        <a:t>. 75% </a:t>
                      </a:r>
                      <a:r>
                        <a:rPr lang="en-ID" sz="1800" dirty="0" err="1">
                          <a:effectLst/>
                          <a:latin typeface="Calisto MT" panose="02040603050505030304" pitchFamily="18" charset="0"/>
                        </a:rPr>
                        <a:t>waktu</a:t>
                      </a:r>
                      <a:r>
                        <a:rPr lang="en-ID" sz="1800" dirty="0">
                          <a:effectLst/>
                          <a:latin typeface="Calisto MT" panose="02040603050505030304" pitchFamily="18" charset="0"/>
                        </a:rPr>
                        <a:t> </a:t>
                      </a:r>
                      <a:r>
                        <a:rPr lang="en-ID" sz="1800" dirty="0" err="1">
                          <a:effectLst/>
                          <a:latin typeface="Calisto MT" panose="02040603050505030304" pitchFamily="18" charset="0"/>
                        </a:rPr>
                        <a:t>digunakan</a:t>
                      </a:r>
                      <a:r>
                        <a:rPr lang="en-ID" sz="1800" dirty="0">
                          <a:effectLst/>
                          <a:latin typeface="Calisto MT" panose="02040603050505030304" pitchFamily="18" charset="0"/>
                        </a:rPr>
                        <a:t> </a:t>
                      </a:r>
                      <a:r>
                        <a:rPr lang="en-ID" sz="1800" dirty="0" err="1">
                          <a:effectLst/>
                          <a:latin typeface="Calisto MT" panose="02040603050505030304" pitchFamily="18" charset="0"/>
                        </a:rPr>
                        <a:t>untuk</a:t>
                      </a:r>
                      <a:r>
                        <a:rPr lang="en-ID" sz="1800" dirty="0">
                          <a:effectLst/>
                          <a:latin typeface="Calisto MT" panose="02040603050505030304" pitchFamily="18" charset="0"/>
                        </a:rPr>
                        <a:t> </a:t>
                      </a:r>
                      <a:r>
                        <a:rPr lang="en-ID" sz="1800" dirty="0" err="1">
                          <a:effectLst/>
                          <a:latin typeface="Calisto MT" panose="02040603050505030304" pitchFamily="18" charset="0"/>
                        </a:rPr>
                        <a:t>aktivitas</a:t>
                      </a:r>
                      <a:r>
                        <a:rPr lang="en-ID" sz="1800" dirty="0">
                          <a:effectLst/>
                          <a:latin typeface="Calisto MT" panose="02040603050505030304" pitchFamily="18" charset="0"/>
                        </a:rPr>
                        <a:t> </a:t>
                      </a:r>
                      <a:r>
                        <a:rPr lang="en-ID" sz="1800" dirty="0" err="1">
                          <a:effectLst/>
                          <a:latin typeface="Calisto MT" panose="02040603050505030304" pitchFamily="18" charset="0"/>
                        </a:rPr>
                        <a:t>tertentu</a:t>
                      </a:r>
                      <a:endParaRPr lang="id-ID" sz="1800" dirty="0">
                        <a:effectLst/>
                        <a:latin typeface="Calisto MT" panose="02040603050505030304" pitchFamily="18" charset="0"/>
                        <a:ea typeface="Batang" panose="02030600000101010101" pitchFamily="18" charset="-127"/>
                      </a:endParaRPr>
                    </a:p>
                  </a:txBody>
                  <a:tcPr marL="61570" marR="61570" marT="0" marB="0" anchor="ctr"/>
                </a:tc>
                <a:tc>
                  <a:txBody>
                    <a:bodyPr/>
                    <a:lstStyle/>
                    <a:p>
                      <a:pPr algn="ctr">
                        <a:lnSpc>
                          <a:spcPct val="115000"/>
                        </a:lnSpc>
                        <a:spcAft>
                          <a:spcPts val="0"/>
                        </a:spcAft>
                      </a:pPr>
                      <a:r>
                        <a:rPr lang="en-ID" sz="1800" dirty="0">
                          <a:effectLst/>
                          <a:latin typeface="Calisto MT" panose="02040603050505030304" pitchFamily="18" charset="0"/>
                        </a:rPr>
                        <a:t>1,76</a:t>
                      </a:r>
                      <a:endParaRPr lang="id-ID" sz="1800" dirty="0">
                        <a:effectLst/>
                        <a:latin typeface="Calisto MT" panose="02040603050505030304" pitchFamily="18" charset="0"/>
                      </a:endParaRPr>
                    </a:p>
                    <a:p>
                      <a:pPr algn="ctr">
                        <a:lnSpc>
                          <a:spcPct val="115000"/>
                        </a:lnSpc>
                        <a:spcAft>
                          <a:spcPts val="0"/>
                        </a:spcAft>
                      </a:pPr>
                      <a:r>
                        <a:rPr lang="en-ID" sz="1800" dirty="0">
                          <a:effectLst/>
                          <a:latin typeface="Calisto MT" panose="02040603050505030304" pitchFamily="18" charset="0"/>
                        </a:rPr>
                        <a:t>1,70</a:t>
                      </a:r>
                      <a:endParaRPr lang="id-ID" sz="1800" dirty="0">
                        <a:effectLst/>
                        <a:latin typeface="Calisto MT" panose="02040603050505030304" pitchFamily="18" charset="0"/>
                        <a:ea typeface="Batang" panose="02030600000101010101" pitchFamily="18" charset="-127"/>
                      </a:endParaRPr>
                    </a:p>
                  </a:txBody>
                  <a:tcPr marL="61570" marR="61570" marT="0" marB="0" anchor="ctr"/>
                </a:tc>
                <a:extLst>
                  <a:ext uri="{0D108BD9-81ED-4DB2-BD59-A6C34878D82A}">
                    <a16:rowId xmlns:a16="http://schemas.microsoft.com/office/drawing/2014/main" val="1732382828"/>
                  </a:ext>
                </a:extLst>
              </a:tr>
              <a:tr h="527231">
                <a:tc>
                  <a:txBody>
                    <a:bodyPr/>
                    <a:lstStyle/>
                    <a:p>
                      <a:pPr>
                        <a:lnSpc>
                          <a:spcPct val="115000"/>
                        </a:lnSpc>
                        <a:spcAft>
                          <a:spcPts val="0"/>
                        </a:spcAft>
                      </a:pPr>
                      <a:r>
                        <a:rPr lang="en-ID" sz="1800" dirty="0" err="1">
                          <a:effectLst/>
                          <a:latin typeface="Calisto MT" panose="02040603050505030304" pitchFamily="18" charset="0"/>
                        </a:rPr>
                        <a:t>Berat</a:t>
                      </a:r>
                      <a:endParaRPr lang="id-ID" sz="1800" dirty="0">
                        <a:effectLst/>
                        <a:latin typeface="Calisto MT" panose="02040603050505030304" pitchFamily="18" charset="0"/>
                        <a:ea typeface="Batang" panose="02030600000101010101" pitchFamily="18" charset="-127"/>
                      </a:endParaRPr>
                    </a:p>
                  </a:txBody>
                  <a:tcPr marL="61570" marR="61570" marT="0" marB="0" anchor="ctr"/>
                </a:tc>
                <a:tc>
                  <a:txBody>
                    <a:bodyPr/>
                    <a:lstStyle/>
                    <a:p>
                      <a:pPr>
                        <a:lnSpc>
                          <a:spcPct val="115000"/>
                        </a:lnSpc>
                        <a:spcAft>
                          <a:spcPts val="0"/>
                        </a:spcAft>
                      </a:pPr>
                      <a:r>
                        <a:rPr lang="en-ID" sz="1800">
                          <a:effectLst/>
                          <a:latin typeface="Calisto MT" panose="02040603050505030304" pitchFamily="18" charset="0"/>
                        </a:rPr>
                        <a:t>Laki-laki</a:t>
                      </a:r>
                      <a:endParaRPr lang="id-ID" sz="1800">
                        <a:effectLst/>
                        <a:latin typeface="Calisto MT" panose="02040603050505030304" pitchFamily="18" charset="0"/>
                      </a:endParaRPr>
                    </a:p>
                    <a:p>
                      <a:pPr>
                        <a:lnSpc>
                          <a:spcPct val="115000"/>
                        </a:lnSpc>
                        <a:spcAft>
                          <a:spcPts val="0"/>
                        </a:spcAft>
                      </a:pPr>
                      <a:r>
                        <a:rPr lang="en-ID" sz="1800">
                          <a:effectLst/>
                          <a:latin typeface="Calisto MT" panose="02040603050505030304" pitchFamily="18" charset="0"/>
                        </a:rPr>
                        <a:t>Perempuan</a:t>
                      </a:r>
                      <a:endParaRPr lang="id-ID" sz="1800">
                        <a:effectLst/>
                        <a:latin typeface="Calisto MT" panose="02040603050505030304" pitchFamily="18" charset="0"/>
                        <a:ea typeface="Batang" panose="02030600000101010101" pitchFamily="18" charset="-127"/>
                      </a:endParaRPr>
                    </a:p>
                  </a:txBody>
                  <a:tcPr marL="61570" marR="61570" marT="0" marB="0" anchor="ctr"/>
                </a:tc>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ID" sz="1800" dirty="0">
                          <a:effectLst/>
                          <a:latin typeface="Calisto MT" panose="02040603050505030304" pitchFamily="18" charset="0"/>
                        </a:rPr>
                        <a:t>40% </a:t>
                      </a:r>
                      <a:r>
                        <a:rPr lang="en-ID" sz="1800" dirty="0" err="1">
                          <a:effectLst/>
                          <a:latin typeface="Calisto MT" panose="02040603050505030304" pitchFamily="18" charset="0"/>
                        </a:rPr>
                        <a:t>waktu</a:t>
                      </a:r>
                      <a:r>
                        <a:rPr lang="en-ID" sz="1800" dirty="0">
                          <a:effectLst/>
                          <a:latin typeface="Calisto MT" panose="02040603050505030304" pitchFamily="18" charset="0"/>
                        </a:rPr>
                        <a:t> </a:t>
                      </a:r>
                      <a:r>
                        <a:rPr lang="en-ID" sz="1800" dirty="0" err="1">
                          <a:effectLst/>
                          <a:latin typeface="Calisto MT" panose="02040603050505030304" pitchFamily="18" charset="0"/>
                        </a:rPr>
                        <a:t>digunakan</a:t>
                      </a:r>
                      <a:r>
                        <a:rPr lang="en-ID" sz="1800" dirty="0">
                          <a:effectLst/>
                          <a:latin typeface="Calisto MT" panose="02040603050505030304" pitchFamily="18" charset="0"/>
                        </a:rPr>
                        <a:t> </a:t>
                      </a:r>
                      <a:r>
                        <a:rPr lang="en-ID" sz="1800" dirty="0" err="1">
                          <a:effectLst/>
                          <a:latin typeface="Calisto MT" panose="02040603050505030304" pitchFamily="18" charset="0"/>
                        </a:rPr>
                        <a:t>untuk</a:t>
                      </a:r>
                      <a:r>
                        <a:rPr lang="en-ID" sz="1800" dirty="0">
                          <a:effectLst/>
                          <a:latin typeface="Calisto MT" panose="02040603050505030304" pitchFamily="18" charset="0"/>
                        </a:rPr>
                        <a:t> duduk </a:t>
                      </a:r>
                      <a:r>
                        <a:rPr lang="en-ID" sz="1800" dirty="0" err="1">
                          <a:effectLst/>
                          <a:latin typeface="Calisto MT" panose="02040603050505030304" pitchFamily="18" charset="0"/>
                        </a:rPr>
                        <a:t>atau</a:t>
                      </a:r>
                      <a:r>
                        <a:rPr lang="en-ID" sz="1800" dirty="0">
                          <a:effectLst/>
                          <a:latin typeface="Calisto MT" panose="02040603050505030304" pitchFamily="18" charset="0"/>
                        </a:rPr>
                        <a:t> </a:t>
                      </a:r>
                      <a:r>
                        <a:rPr lang="en-ID" sz="1800" dirty="0" err="1">
                          <a:effectLst/>
                          <a:latin typeface="Calisto MT" panose="02040603050505030304" pitchFamily="18" charset="0"/>
                        </a:rPr>
                        <a:t>berdiri</a:t>
                      </a:r>
                      <a:r>
                        <a:rPr lang="en-ID" sz="1800" dirty="0">
                          <a:effectLst/>
                          <a:latin typeface="Calisto MT" panose="02040603050505030304" pitchFamily="18" charset="0"/>
                        </a:rPr>
                        <a:t>. 60% </a:t>
                      </a:r>
                      <a:r>
                        <a:rPr lang="en-ID" sz="1800" dirty="0" err="1">
                          <a:effectLst/>
                          <a:latin typeface="Calisto MT" panose="02040603050505030304" pitchFamily="18" charset="0"/>
                        </a:rPr>
                        <a:t>waktu</a:t>
                      </a:r>
                      <a:r>
                        <a:rPr lang="en-ID" sz="1800" dirty="0">
                          <a:effectLst/>
                          <a:latin typeface="Calisto MT" panose="02040603050505030304" pitchFamily="18" charset="0"/>
                        </a:rPr>
                        <a:t> </a:t>
                      </a:r>
                      <a:r>
                        <a:rPr lang="en-ID" sz="1800" dirty="0" err="1">
                          <a:effectLst/>
                          <a:latin typeface="Calisto MT" panose="02040603050505030304" pitchFamily="18" charset="0"/>
                        </a:rPr>
                        <a:t>digunakan</a:t>
                      </a:r>
                      <a:r>
                        <a:rPr lang="en-ID" sz="1800" dirty="0">
                          <a:effectLst/>
                          <a:latin typeface="Calisto MT" panose="02040603050505030304" pitchFamily="18" charset="0"/>
                        </a:rPr>
                        <a:t> </a:t>
                      </a:r>
                      <a:r>
                        <a:rPr lang="en-ID" sz="1800" dirty="0" err="1">
                          <a:effectLst/>
                          <a:latin typeface="Calisto MT" panose="02040603050505030304" pitchFamily="18" charset="0"/>
                        </a:rPr>
                        <a:t>untuk</a:t>
                      </a:r>
                      <a:r>
                        <a:rPr lang="en-ID" sz="1800" dirty="0">
                          <a:effectLst/>
                          <a:latin typeface="Calisto MT" panose="02040603050505030304" pitchFamily="18" charset="0"/>
                        </a:rPr>
                        <a:t> </a:t>
                      </a:r>
                      <a:r>
                        <a:rPr lang="en-ID" sz="1800" dirty="0" err="1">
                          <a:effectLst/>
                          <a:latin typeface="Calisto MT" panose="02040603050505030304" pitchFamily="18" charset="0"/>
                        </a:rPr>
                        <a:t>aktivitas</a:t>
                      </a:r>
                      <a:r>
                        <a:rPr lang="en-ID" sz="1800" dirty="0">
                          <a:effectLst/>
                          <a:latin typeface="Calisto MT" panose="02040603050505030304" pitchFamily="18" charset="0"/>
                        </a:rPr>
                        <a:t> </a:t>
                      </a:r>
                      <a:r>
                        <a:rPr lang="en-ID" sz="1800" dirty="0" err="1">
                          <a:effectLst/>
                          <a:latin typeface="Calisto MT" panose="02040603050505030304" pitchFamily="18" charset="0"/>
                        </a:rPr>
                        <a:t>tertentu</a:t>
                      </a:r>
                      <a:endParaRPr lang="id-ID" sz="1800" dirty="0">
                        <a:effectLst/>
                        <a:latin typeface="Calisto MT" panose="02040603050505030304" pitchFamily="18" charset="0"/>
                        <a:ea typeface="Batang" panose="02030600000101010101" pitchFamily="18" charset="-127"/>
                      </a:endParaRPr>
                    </a:p>
                  </a:txBody>
                  <a:tcPr marL="61570" marR="61570" marT="0" marB="0" anchor="ctr"/>
                </a:tc>
                <a:tc>
                  <a:txBody>
                    <a:bodyPr/>
                    <a:lstStyle/>
                    <a:p>
                      <a:pPr algn="ctr">
                        <a:lnSpc>
                          <a:spcPct val="115000"/>
                        </a:lnSpc>
                        <a:spcAft>
                          <a:spcPts val="0"/>
                        </a:spcAft>
                      </a:pPr>
                      <a:r>
                        <a:rPr lang="en-ID" sz="1800" dirty="0">
                          <a:effectLst/>
                          <a:latin typeface="Calisto MT" panose="02040603050505030304" pitchFamily="18" charset="0"/>
                        </a:rPr>
                        <a:t>2,10</a:t>
                      </a:r>
                      <a:endParaRPr lang="id-ID" sz="1800" dirty="0">
                        <a:effectLst/>
                        <a:latin typeface="Calisto MT" panose="02040603050505030304" pitchFamily="18" charset="0"/>
                      </a:endParaRPr>
                    </a:p>
                    <a:p>
                      <a:pPr algn="ctr">
                        <a:lnSpc>
                          <a:spcPct val="115000"/>
                        </a:lnSpc>
                        <a:spcAft>
                          <a:spcPts val="0"/>
                        </a:spcAft>
                      </a:pPr>
                      <a:r>
                        <a:rPr lang="en-ID" sz="1800" dirty="0">
                          <a:effectLst/>
                          <a:latin typeface="Calisto MT" panose="02040603050505030304" pitchFamily="18" charset="0"/>
                        </a:rPr>
                        <a:t>2,00</a:t>
                      </a:r>
                      <a:endParaRPr lang="id-ID" sz="1800" dirty="0">
                        <a:effectLst/>
                        <a:latin typeface="Calisto MT" panose="02040603050505030304" pitchFamily="18" charset="0"/>
                        <a:ea typeface="Batang" panose="02030600000101010101" pitchFamily="18" charset="-127"/>
                      </a:endParaRPr>
                    </a:p>
                  </a:txBody>
                  <a:tcPr marL="61570" marR="61570" marT="0" marB="0" anchor="ctr"/>
                </a:tc>
                <a:extLst>
                  <a:ext uri="{0D108BD9-81ED-4DB2-BD59-A6C34878D82A}">
                    <a16:rowId xmlns:a16="http://schemas.microsoft.com/office/drawing/2014/main" val="2293016349"/>
                  </a:ext>
                </a:extLst>
              </a:tr>
            </a:tbl>
          </a:graphicData>
        </a:graphic>
      </p:graphicFrame>
      <p:graphicFrame>
        <p:nvGraphicFramePr>
          <p:cNvPr id="12" name="Table 11">
            <a:extLst>
              <a:ext uri="{FF2B5EF4-FFF2-40B4-BE49-F238E27FC236}">
                <a16:creationId xmlns:a16="http://schemas.microsoft.com/office/drawing/2014/main" id="{C210E33F-82C4-4C02-9CAE-47DE55643A6A}"/>
              </a:ext>
            </a:extLst>
          </p:cNvPr>
          <p:cNvGraphicFramePr>
            <a:graphicFrameLocks noGrp="1"/>
          </p:cNvGraphicFramePr>
          <p:nvPr>
            <p:extLst>
              <p:ext uri="{D42A27DB-BD31-4B8C-83A1-F6EECF244321}">
                <p14:modId xmlns:p14="http://schemas.microsoft.com/office/powerpoint/2010/main" val="3131136362"/>
              </p:ext>
            </p:extLst>
          </p:nvPr>
        </p:nvGraphicFramePr>
        <p:xfrm>
          <a:off x="2662987" y="5826029"/>
          <a:ext cx="6625392" cy="645502"/>
        </p:xfrm>
        <a:graphic>
          <a:graphicData uri="http://schemas.openxmlformats.org/drawingml/2006/table">
            <a:tbl>
              <a:tblPr firstRow="1" firstCol="1" bandRow="1">
                <a:tableStyleId>{69CF1AB2-1976-4502-BF36-3FF5EA218861}</a:tableStyleId>
              </a:tblPr>
              <a:tblGrid>
                <a:gridCol w="6625392">
                  <a:extLst>
                    <a:ext uri="{9D8B030D-6E8A-4147-A177-3AD203B41FA5}">
                      <a16:colId xmlns:a16="http://schemas.microsoft.com/office/drawing/2014/main" val="1837242996"/>
                    </a:ext>
                  </a:extLst>
                </a:gridCol>
              </a:tblGrid>
              <a:tr h="645502">
                <a:tc>
                  <a:txBody>
                    <a:bodyPr/>
                    <a:lstStyle/>
                    <a:p>
                      <a:pPr algn="ctr">
                        <a:spcAft>
                          <a:spcPts val="0"/>
                        </a:spcAft>
                      </a:pPr>
                      <a:r>
                        <a:rPr lang="en-ID" sz="2400" b="0" dirty="0" err="1">
                          <a:effectLst/>
                          <a:latin typeface="Calisto MT" panose="02040603050505030304" pitchFamily="18" charset="0"/>
                          <a:ea typeface="Batang" panose="02030600000101010101" pitchFamily="18" charset="-127"/>
                        </a:rPr>
                        <a:t>Kebutuhan</a:t>
                      </a:r>
                      <a:r>
                        <a:rPr lang="en-ID" sz="2400" b="0" dirty="0">
                          <a:effectLst/>
                          <a:latin typeface="Calisto MT" panose="02040603050505030304" pitchFamily="18" charset="0"/>
                          <a:ea typeface="Batang" panose="02030600000101010101" pitchFamily="18" charset="-127"/>
                        </a:rPr>
                        <a:t> </a:t>
                      </a:r>
                      <a:r>
                        <a:rPr lang="en-ID" sz="2400" b="0" dirty="0" err="1">
                          <a:effectLst/>
                          <a:latin typeface="Calisto MT" panose="02040603050505030304" pitchFamily="18" charset="0"/>
                          <a:ea typeface="Batang" panose="02030600000101010101" pitchFamily="18" charset="-127"/>
                        </a:rPr>
                        <a:t>Kalori</a:t>
                      </a:r>
                      <a:r>
                        <a:rPr lang="en-ID" sz="2400" b="0" dirty="0">
                          <a:effectLst/>
                          <a:latin typeface="Calisto MT" panose="02040603050505030304" pitchFamily="18" charset="0"/>
                          <a:ea typeface="Batang" panose="02030600000101010101" pitchFamily="18" charset="-127"/>
                        </a:rPr>
                        <a:t> = (BMR+SDA) x Nilai </a:t>
                      </a:r>
                      <a:r>
                        <a:rPr lang="en-ID" sz="2400" b="0" dirty="0" err="1">
                          <a:effectLst/>
                          <a:latin typeface="Calisto MT" panose="02040603050505030304" pitchFamily="18" charset="0"/>
                          <a:ea typeface="Batang" panose="02030600000101010101" pitchFamily="18" charset="-127"/>
                        </a:rPr>
                        <a:t>Faktor</a:t>
                      </a:r>
                      <a:endParaRPr lang="id-ID" sz="2000" b="0" dirty="0">
                        <a:effectLst/>
                        <a:latin typeface="Calisto MT" panose="02040603050505030304" pitchFamily="18" charset="0"/>
                        <a:ea typeface="Batang" panose="02030600000101010101" pitchFamily="18" charset="-127"/>
                      </a:endParaRPr>
                    </a:p>
                  </a:txBody>
                  <a:tcPr marL="68580" marR="68580" marT="0" marB="0" anchor="ctr"/>
                </a:tc>
                <a:extLst>
                  <a:ext uri="{0D108BD9-81ED-4DB2-BD59-A6C34878D82A}">
                    <a16:rowId xmlns:a16="http://schemas.microsoft.com/office/drawing/2014/main" val="675800414"/>
                  </a:ext>
                </a:extLst>
              </a:tr>
            </a:tbl>
          </a:graphicData>
        </a:graphic>
      </p:graphicFrame>
    </p:spTree>
    <p:extLst>
      <p:ext uri="{BB962C8B-B14F-4D97-AF65-F5344CB8AC3E}">
        <p14:creationId xmlns:p14="http://schemas.microsoft.com/office/powerpoint/2010/main" val="10661326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EA7E572-F0AC-4962-AC8B-24DD8CD61D2D}"/>
              </a:ext>
            </a:extLst>
          </p:cNvPr>
          <p:cNvSpPr>
            <a:spLocks noGrp="1"/>
          </p:cNvSpPr>
          <p:nvPr>
            <p:ph type="title"/>
          </p:nvPr>
        </p:nvSpPr>
        <p:spPr>
          <a:xfrm>
            <a:off x="6448767" y="1022135"/>
            <a:ext cx="4585780" cy="699804"/>
          </a:xfrm>
        </p:spPr>
        <p:txBody>
          <a:bodyPr/>
          <a:lstStyle/>
          <a:p>
            <a:r>
              <a:rPr lang="en-US" dirty="0" err="1"/>
              <a:t>Pendahuluan</a:t>
            </a:r>
            <a:endParaRPr lang="en-US" dirty="0"/>
          </a:p>
        </p:txBody>
      </p:sp>
      <p:sp>
        <p:nvSpPr>
          <p:cNvPr id="4" name="Content Placeholder 3">
            <a:extLst>
              <a:ext uri="{FF2B5EF4-FFF2-40B4-BE49-F238E27FC236}">
                <a16:creationId xmlns:a16="http://schemas.microsoft.com/office/drawing/2014/main" id="{E9A97DCF-3682-44C5-A5DA-9D96CF14B628}"/>
              </a:ext>
            </a:extLst>
          </p:cNvPr>
          <p:cNvSpPr>
            <a:spLocks noGrp="1"/>
          </p:cNvSpPr>
          <p:nvPr>
            <p:ph sz="quarter" idx="4"/>
          </p:nvPr>
        </p:nvSpPr>
        <p:spPr>
          <a:xfrm>
            <a:off x="6427532" y="1925053"/>
            <a:ext cx="4607015" cy="3910812"/>
          </a:xfrm>
        </p:spPr>
        <p:txBody>
          <a:bodyPr>
            <a:normAutofit lnSpcReduction="10000"/>
          </a:bodyPr>
          <a:lstStyle/>
          <a:p>
            <a:r>
              <a:rPr lang="id-ID" sz="2800" dirty="0"/>
              <a:t>Secara empiris, pelaksanaan pendidikan jasmani dan olahraga jarang dilibatkan dalam pembicaraan perkembangan pendidikan nasional. </a:t>
            </a:r>
            <a:endParaRPr lang="en-US" sz="2800" dirty="0"/>
          </a:p>
          <a:p>
            <a:r>
              <a:rPr lang="id-ID" sz="2800" dirty="0"/>
              <a:t>Pendidikan jasmani dan olahraga dirasa kurang mempunyai peran dalam pembentukan manusia ke depannya</a:t>
            </a:r>
            <a:r>
              <a:rPr lang="en-US" sz="2800" dirty="0"/>
              <a:t>.</a:t>
            </a:r>
            <a:endParaRPr lang="id-ID" sz="2800" dirty="0"/>
          </a:p>
        </p:txBody>
      </p:sp>
      <p:pic>
        <p:nvPicPr>
          <p:cNvPr id="3074" name="Picture 2" descr="Tetap Semangat di Segala Keterbatasan yang Ada | Wahana Visi Indonesia">
            <a:extLst>
              <a:ext uri="{FF2B5EF4-FFF2-40B4-BE49-F238E27FC236}">
                <a16:creationId xmlns:a16="http://schemas.microsoft.com/office/drawing/2014/main" id="{58D7CFBE-EC07-4ACB-806F-34DF7F7A728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0184" r="-336"/>
          <a:stretch/>
        </p:blipFill>
        <p:spPr bwMode="auto">
          <a:xfrm>
            <a:off x="336884" y="744060"/>
            <a:ext cx="5029200" cy="53698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081453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622F26-D46F-4F7A-884B-5DE9617DF084}"/>
              </a:ext>
            </a:extLst>
          </p:cNvPr>
          <p:cNvSpPr>
            <a:spLocks noGrp="1"/>
          </p:cNvSpPr>
          <p:nvPr>
            <p:ph type="title"/>
          </p:nvPr>
        </p:nvSpPr>
        <p:spPr/>
        <p:txBody>
          <a:bodyPr/>
          <a:lstStyle/>
          <a:p>
            <a:r>
              <a:rPr lang="en-ID" dirty="0" err="1"/>
              <a:t>Kebutuhan</a:t>
            </a:r>
            <a:r>
              <a:rPr lang="en-ID" dirty="0"/>
              <a:t> </a:t>
            </a:r>
            <a:r>
              <a:rPr lang="en-ID" dirty="0" err="1"/>
              <a:t>Kalori</a:t>
            </a:r>
            <a:r>
              <a:rPr lang="en-ID" dirty="0"/>
              <a:t> </a:t>
            </a:r>
            <a:r>
              <a:rPr lang="en-ID" dirty="0" err="1"/>
              <a:t>Olahraga</a:t>
            </a:r>
            <a:endParaRPr lang="id-ID" dirty="0"/>
          </a:p>
        </p:txBody>
      </p:sp>
      <p:sp>
        <p:nvSpPr>
          <p:cNvPr id="8" name="Content Placeholder 2">
            <a:extLst>
              <a:ext uri="{FF2B5EF4-FFF2-40B4-BE49-F238E27FC236}">
                <a16:creationId xmlns:a16="http://schemas.microsoft.com/office/drawing/2014/main" id="{440F55FD-6B8F-4D4D-A4E8-1D822B65CD9F}"/>
              </a:ext>
            </a:extLst>
          </p:cNvPr>
          <p:cNvSpPr txBox="1">
            <a:spLocks/>
          </p:cNvSpPr>
          <p:nvPr/>
        </p:nvSpPr>
        <p:spPr>
          <a:xfrm>
            <a:off x="1070543" y="2232742"/>
            <a:ext cx="10515600" cy="3089331"/>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D"/>
              <a:t>Menghitung kebutuhan energi olahraga dengan memperhatikan </a:t>
            </a:r>
          </a:p>
          <a:p>
            <a:pPr lvl="1"/>
            <a:r>
              <a:rPr lang="en-ID"/>
              <a:t>jenis olahraga yang dilakukan peserta didik, </a:t>
            </a:r>
          </a:p>
          <a:p>
            <a:pPr lvl="1"/>
            <a:r>
              <a:rPr lang="en-ID"/>
              <a:t>durasi tiap olahraga perhari, dan </a:t>
            </a:r>
          </a:p>
          <a:p>
            <a:pPr lvl="1"/>
            <a:r>
              <a:rPr lang="en-ID"/>
              <a:t>frekuensi olahraga dalam satu minggu. </a:t>
            </a:r>
          </a:p>
          <a:p>
            <a:r>
              <a:rPr lang="en-ID"/>
              <a:t>Jenis olahraga yang dilakukan olahraga mempengaruhi nilai faktor aktivitas olahraga yang disesuaikan dengan berat badan peserta didik</a:t>
            </a:r>
            <a:endParaRPr lang="en-ID" dirty="0"/>
          </a:p>
        </p:txBody>
      </p:sp>
      <mc:AlternateContent xmlns:mc="http://schemas.openxmlformats.org/markup-compatibility/2006">
        <mc:Choice xmlns:a14="http://schemas.microsoft.com/office/drawing/2010/main" Requires="a14">
          <p:sp>
            <p:nvSpPr>
              <p:cNvPr id="9" name="Rectangle 8">
                <a:extLst>
                  <a:ext uri="{FF2B5EF4-FFF2-40B4-BE49-F238E27FC236}">
                    <a16:creationId xmlns:a16="http://schemas.microsoft.com/office/drawing/2014/main" id="{9F837846-FB64-4AF0-B065-C04D6FDE9948}"/>
                  </a:ext>
                </a:extLst>
              </p:cNvPr>
              <p:cNvSpPr/>
              <p:nvPr/>
            </p:nvSpPr>
            <p:spPr>
              <a:xfrm>
                <a:off x="517090" y="5469972"/>
                <a:ext cx="7183120"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d-ID" sz="2400" i="1">
                          <a:latin typeface="Cambria Math" panose="02040503050406030204" pitchFamily="18" charset="0"/>
                        </a:rPr>
                        <m:t>𝐸𝑛𝑒𝑟𝑔𝑖</m:t>
                      </m:r>
                      <m:r>
                        <a:rPr lang="id-ID" sz="2400" i="0">
                          <a:latin typeface="Cambria Math" panose="02040503050406030204" pitchFamily="18" charset="0"/>
                        </a:rPr>
                        <m:t> </m:t>
                      </m:r>
                      <m:r>
                        <a:rPr lang="id-ID" sz="2400" i="1">
                          <a:latin typeface="Cambria Math" panose="02040503050406030204" pitchFamily="18" charset="0"/>
                        </a:rPr>
                        <m:t>𝑂𝑙𝑎h𝑟𝑎𝑔𝑎</m:t>
                      </m:r>
                      <m:r>
                        <a:rPr lang="id-ID" sz="2400" i="0">
                          <a:latin typeface="Cambria Math" panose="02040503050406030204" pitchFamily="18" charset="0"/>
                        </a:rPr>
                        <m:t>=</m:t>
                      </m:r>
                      <m:r>
                        <a:rPr lang="id-ID" sz="2400" i="1">
                          <a:latin typeface="Cambria Math" panose="02040503050406030204" pitchFamily="18" charset="0"/>
                        </a:rPr>
                        <m:t>𝑁𝐹𝐴𝑂</m:t>
                      </m:r>
                      <m:r>
                        <a:rPr lang="id-ID" sz="2400" i="0">
                          <a:latin typeface="Cambria Math" panose="02040503050406030204" pitchFamily="18" charset="0"/>
                        </a:rPr>
                        <m:t> ×</m:t>
                      </m:r>
                      <m:r>
                        <a:rPr lang="id-ID" sz="2400" i="1">
                          <a:latin typeface="Cambria Math" panose="02040503050406030204" pitchFamily="18" charset="0"/>
                        </a:rPr>
                        <m:t>𝑀𝑒𝑛𝑖𝑡</m:t>
                      </m:r>
                      <m:r>
                        <a:rPr lang="id-ID" sz="2400" i="0">
                          <a:latin typeface="Cambria Math" panose="02040503050406030204" pitchFamily="18" charset="0"/>
                        </a:rPr>
                        <m:t> </m:t>
                      </m:r>
                      <m:r>
                        <a:rPr lang="id-ID" sz="2400" i="1">
                          <a:latin typeface="Cambria Math" panose="02040503050406030204" pitchFamily="18" charset="0"/>
                        </a:rPr>
                        <m:t>𝑂𝑅</m:t>
                      </m:r>
                      <m:r>
                        <a:rPr lang="id-ID" sz="2400" i="0">
                          <a:latin typeface="Cambria Math" panose="02040503050406030204" pitchFamily="18" charset="0"/>
                        </a:rPr>
                        <m:t> ×</m:t>
                      </m:r>
                      <m:r>
                        <a:rPr lang="id-ID" sz="2400" i="1">
                          <a:latin typeface="Cambria Math" panose="02040503050406030204" pitchFamily="18" charset="0"/>
                        </a:rPr>
                        <m:t>𝐻𝑎𝑟𝑖</m:t>
                      </m:r>
                      <m:r>
                        <a:rPr lang="id-ID" sz="2400" i="0">
                          <a:latin typeface="Cambria Math" panose="02040503050406030204" pitchFamily="18" charset="0"/>
                        </a:rPr>
                        <m:t> </m:t>
                      </m:r>
                      <m:r>
                        <a:rPr lang="id-ID" sz="2400" i="1">
                          <a:latin typeface="Cambria Math" panose="02040503050406030204" pitchFamily="18" charset="0"/>
                        </a:rPr>
                        <m:t>𝑂𝑅</m:t>
                      </m:r>
                      <m:r>
                        <a:rPr lang="id-ID" sz="2400" i="0">
                          <a:latin typeface="Cambria Math" panose="02040503050406030204" pitchFamily="18" charset="0"/>
                        </a:rPr>
                        <m:t> </m:t>
                      </m:r>
                    </m:oMath>
                  </m:oMathPara>
                </a14:m>
                <a:endParaRPr lang="id-ID" sz="2400" dirty="0"/>
              </a:p>
            </p:txBody>
          </p:sp>
        </mc:Choice>
        <mc:Fallback>
          <p:sp>
            <p:nvSpPr>
              <p:cNvPr id="9" name="Rectangle 8">
                <a:extLst>
                  <a:ext uri="{FF2B5EF4-FFF2-40B4-BE49-F238E27FC236}">
                    <a16:creationId xmlns:a16="http://schemas.microsoft.com/office/drawing/2014/main" id="{9F837846-FB64-4AF0-B065-C04D6FDE9948}"/>
                  </a:ext>
                </a:extLst>
              </p:cNvPr>
              <p:cNvSpPr>
                <a:spLocks noRot="1" noChangeAspect="1" noMove="1" noResize="1" noEditPoints="1" noAdjustHandles="1" noChangeArrowheads="1" noChangeShapeType="1" noTextEdit="1"/>
              </p:cNvSpPr>
              <p:nvPr/>
            </p:nvSpPr>
            <p:spPr>
              <a:xfrm>
                <a:off x="517090" y="5469972"/>
                <a:ext cx="7183120" cy="461665"/>
              </a:xfrm>
              <a:prstGeom prst="rect">
                <a:avLst/>
              </a:prstGeom>
              <a:blipFill>
                <a:blip r:embed="rId2"/>
                <a:stretch>
                  <a:fillRect b="-19737"/>
                </a:stretch>
              </a:blipFill>
            </p:spPr>
            <p:txBody>
              <a:bodyPr/>
              <a:lstStyle/>
              <a:p>
                <a:r>
                  <a:rPr lang="id-ID">
                    <a:noFill/>
                  </a:rPr>
                  <a:t> </a:t>
                </a:r>
              </a:p>
            </p:txBody>
          </p:sp>
        </mc:Fallback>
      </mc:AlternateContent>
      <p:sp>
        <p:nvSpPr>
          <p:cNvPr id="10" name="Rectangle 1">
            <a:extLst>
              <a:ext uri="{FF2B5EF4-FFF2-40B4-BE49-F238E27FC236}">
                <a16:creationId xmlns:a16="http://schemas.microsoft.com/office/drawing/2014/main" id="{E5E6F3F9-B645-43C0-8DFE-B43097D020B5}"/>
              </a:ext>
            </a:extLst>
          </p:cNvPr>
          <p:cNvSpPr>
            <a:spLocks noChangeArrowheads="1"/>
          </p:cNvSpPr>
          <p:nvPr/>
        </p:nvSpPr>
        <p:spPr bwMode="auto">
          <a:xfrm>
            <a:off x="7936831" y="5239139"/>
            <a:ext cx="4202765"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4572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just" defTabSz="914400" rtl="0" eaLnBrk="0" fontAlgn="base" latinLnBrk="0" hangingPunct="0">
              <a:lnSpc>
                <a:spcPct val="100000"/>
              </a:lnSpc>
              <a:spcBef>
                <a:spcPct val="0"/>
              </a:spcBef>
              <a:spcAft>
                <a:spcPct val="0"/>
              </a:spcAft>
              <a:buClrTx/>
              <a:buSzTx/>
              <a:buFontTx/>
              <a:buNone/>
              <a:tabLst/>
            </a:pPr>
            <a:r>
              <a:rPr kumimoji="0" lang="en-US" altLang="id-ID" b="0" i="0" u="none" strike="noStrike" cap="none" normalizeH="0" baseline="0" dirty="0">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NFAO 	= Nilai </a:t>
            </a:r>
            <a:r>
              <a:rPr kumimoji="0" lang="en-US" altLang="id-ID" b="0" i="0" u="none" strike="noStrike" cap="none" normalizeH="0" baseline="0" dirty="0" err="1">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Faktor</a:t>
            </a:r>
            <a:r>
              <a:rPr kumimoji="0" lang="en-US" altLang="id-ID" b="0" i="0" u="none" strike="noStrike" cap="none" normalizeH="0" baseline="0" dirty="0">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id-ID" b="0" i="0" u="none" strike="noStrike" cap="none" normalizeH="0" baseline="0" dirty="0" err="1">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Aktivitas</a:t>
            </a:r>
            <a:r>
              <a:rPr kumimoji="0" lang="en-US" altLang="id-ID" b="0" i="0" u="none" strike="noStrike" cap="none" normalizeH="0" baseline="0" dirty="0">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id-ID" b="0" i="0" u="none" strike="noStrike" cap="none" normalizeH="0" baseline="0" dirty="0" err="1">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Olahraga</a:t>
            </a:r>
            <a:endParaRPr kumimoji="0" lang="id-ID" altLang="id-ID" b="0" i="0" u="none" strike="noStrike" cap="none" normalizeH="0" baseline="0" dirty="0">
              <a:ln>
                <a:noFill/>
              </a:ln>
              <a:solidFill>
                <a:schemeClr val="tx1"/>
              </a:solidFill>
              <a:effectLst/>
            </a:endParaRPr>
          </a:p>
          <a:p>
            <a:pPr marR="0" lvl="0" indent="0" algn="just" defTabSz="914400" rtl="0" eaLnBrk="0" fontAlgn="base" latinLnBrk="0" hangingPunct="0">
              <a:lnSpc>
                <a:spcPct val="100000"/>
              </a:lnSpc>
              <a:spcBef>
                <a:spcPct val="0"/>
              </a:spcBef>
              <a:spcAft>
                <a:spcPct val="0"/>
              </a:spcAft>
              <a:buClrTx/>
              <a:buSzTx/>
              <a:buFontTx/>
              <a:buNone/>
              <a:tabLst/>
            </a:pPr>
            <a:r>
              <a:rPr kumimoji="0" lang="en-US" altLang="id-ID" b="0" i="0" u="none" strike="noStrike" cap="none" normalizeH="0" baseline="0" dirty="0" err="1">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Menit</a:t>
            </a:r>
            <a:r>
              <a:rPr kumimoji="0" lang="en-US" altLang="id-ID" b="0" i="0" u="none" strike="noStrike" cap="none" normalizeH="0" baseline="0" dirty="0">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OR	= </a:t>
            </a:r>
            <a:r>
              <a:rPr kumimoji="0" lang="en-US" altLang="id-ID" b="0" i="0" u="none" strike="noStrike" cap="none" normalizeH="0" baseline="0" dirty="0" err="1">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Durasi</a:t>
            </a:r>
            <a:r>
              <a:rPr kumimoji="0" lang="en-US" altLang="id-ID" b="0" i="0" u="none" strike="noStrike" cap="none" normalizeH="0" baseline="0" dirty="0">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id-ID" b="0" i="0" u="none" strike="noStrike" cap="none" normalizeH="0" baseline="0" dirty="0" err="1">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menit</a:t>
            </a:r>
            <a:r>
              <a:rPr kumimoji="0" lang="en-US" altLang="id-ID" b="0" i="0" u="none" strike="noStrike" cap="none" normalizeH="0" baseline="0" dirty="0">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id-ID" b="0" i="0" u="none" strike="noStrike" cap="none" normalizeH="0" baseline="0" dirty="0" err="1">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berolahraga</a:t>
            </a:r>
            <a:endParaRPr kumimoji="0" lang="id-ID" altLang="id-ID" b="0" i="0" u="none" strike="noStrike" cap="none" normalizeH="0" baseline="0" dirty="0">
              <a:ln>
                <a:noFill/>
              </a:ln>
              <a:solidFill>
                <a:schemeClr val="tx1"/>
              </a:solidFill>
              <a:effectLst/>
            </a:endParaRPr>
          </a:p>
          <a:p>
            <a:pPr marR="0" lvl="0" indent="0" algn="just" defTabSz="914400" rtl="0" eaLnBrk="0" fontAlgn="base" latinLnBrk="0" hangingPunct="0">
              <a:lnSpc>
                <a:spcPct val="100000"/>
              </a:lnSpc>
              <a:spcBef>
                <a:spcPct val="0"/>
              </a:spcBef>
              <a:spcAft>
                <a:spcPct val="0"/>
              </a:spcAft>
              <a:buClrTx/>
              <a:buSzTx/>
              <a:buFontTx/>
              <a:buNone/>
              <a:tabLst/>
            </a:pPr>
            <a:r>
              <a:rPr kumimoji="0" lang="en-US" altLang="id-ID" b="0" i="0" u="none" strike="noStrike" cap="none" normalizeH="0" baseline="0" dirty="0">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Hari OR	= </a:t>
            </a:r>
            <a:r>
              <a:rPr kumimoji="0" lang="en-US" altLang="id-ID" b="0" i="0" u="none" strike="noStrike" cap="none" normalizeH="0" baseline="0" dirty="0" err="1">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Frekuensi</a:t>
            </a:r>
            <a:r>
              <a:rPr kumimoji="0" lang="en-US" altLang="id-ID" b="0" i="0" u="none" strike="noStrike" cap="none" normalizeH="0" baseline="0" dirty="0">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id-ID" b="0" i="0" u="none" strike="noStrike" cap="none" normalizeH="0" baseline="0" dirty="0" err="1">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hari</a:t>
            </a:r>
            <a:r>
              <a:rPr kumimoji="0" lang="en-US" altLang="id-ID" b="0" i="0" u="none" strike="noStrike" cap="none" normalizeH="0" baseline="0" dirty="0">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id-ID" b="0" i="0" u="none" strike="noStrike" cap="none" normalizeH="0" baseline="0" dirty="0" err="1">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berolahraga</a:t>
            </a:r>
            <a:endParaRPr kumimoji="0" lang="en-US" altLang="id-ID" b="0" i="0" u="none" strike="noStrike" cap="none" normalizeH="0" baseline="0" dirty="0">
              <a:ln>
                <a:noFill/>
              </a:ln>
              <a:solidFill>
                <a:schemeClr val="tx1"/>
              </a:solidFill>
              <a:effectLst/>
            </a:endParaRPr>
          </a:p>
        </p:txBody>
      </p:sp>
      <p:sp>
        <p:nvSpPr>
          <p:cNvPr id="11" name="Rectangle 10">
            <a:extLst>
              <a:ext uri="{FF2B5EF4-FFF2-40B4-BE49-F238E27FC236}">
                <a16:creationId xmlns:a16="http://schemas.microsoft.com/office/drawing/2014/main" id="{41D172CE-8ABC-478E-9FA7-30D818097135}"/>
              </a:ext>
            </a:extLst>
          </p:cNvPr>
          <p:cNvSpPr>
            <a:spLocks noChangeArrowheads="1"/>
          </p:cNvSpPr>
          <p:nvPr/>
        </p:nvSpPr>
        <p:spPr bwMode="auto">
          <a:xfrm>
            <a:off x="517090" y="5322073"/>
            <a:ext cx="7183120" cy="73045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id-ID"/>
          </a:p>
        </p:txBody>
      </p:sp>
    </p:spTree>
    <p:extLst>
      <p:ext uri="{BB962C8B-B14F-4D97-AF65-F5344CB8AC3E}">
        <p14:creationId xmlns:p14="http://schemas.microsoft.com/office/powerpoint/2010/main" val="112804275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409C3C22-9717-47C8-B93C-C3A05E3F291D}"/>
              </a:ext>
            </a:extLst>
          </p:cNvPr>
          <p:cNvSpPr>
            <a:spLocks noGrp="1"/>
          </p:cNvSpPr>
          <p:nvPr>
            <p:ph type="title"/>
          </p:nvPr>
        </p:nvSpPr>
        <p:spPr>
          <a:xfrm>
            <a:off x="319380" y="5867489"/>
            <a:ext cx="5383587" cy="617243"/>
          </a:xfrm>
        </p:spPr>
        <p:txBody>
          <a:bodyPr>
            <a:normAutofit/>
          </a:bodyPr>
          <a:lstStyle/>
          <a:p>
            <a:r>
              <a:rPr lang="en-ID" sz="2800" dirty="0"/>
              <a:t>Nilai </a:t>
            </a:r>
            <a:r>
              <a:rPr lang="en-ID" sz="2800" dirty="0" err="1"/>
              <a:t>Faktor</a:t>
            </a:r>
            <a:r>
              <a:rPr lang="en-ID" sz="2800" dirty="0"/>
              <a:t> </a:t>
            </a:r>
            <a:r>
              <a:rPr lang="en-ID" sz="2800" dirty="0" err="1"/>
              <a:t>Aktifitas</a:t>
            </a:r>
            <a:r>
              <a:rPr lang="en-ID" sz="2800" dirty="0"/>
              <a:t> </a:t>
            </a:r>
            <a:r>
              <a:rPr lang="en-ID" sz="2800" dirty="0" err="1"/>
              <a:t>Olahraga</a:t>
            </a:r>
            <a:endParaRPr lang="id-ID" sz="2800" dirty="0"/>
          </a:p>
        </p:txBody>
      </p:sp>
      <p:graphicFrame>
        <p:nvGraphicFramePr>
          <p:cNvPr id="9" name="Table 8">
            <a:extLst>
              <a:ext uri="{FF2B5EF4-FFF2-40B4-BE49-F238E27FC236}">
                <a16:creationId xmlns:a16="http://schemas.microsoft.com/office/drawing/2014/main" id="{6B1168F0-BDBF-45FC-BD23-4C817763D1EE}"/>
              </a:ext>
            </a:extLst>
          </p:cNvPr>
          <p:cNvGraphicFramePr>
            <a:graphicFrameLocks noGrp="1"/>
          </p:cNvGraphicFramePr>
          <p:nvPr>
            <p:extLst>
              <p:ext uri="{D42A27DB-BD31-4B8C-83A1-F6EECF244321}">
                <p14:modId xmlns:p14="http://schemas.microsoft.com/office/powerpoint/2010/main" val="807704692"/>
              </p:ext>
            </p:extLst>
          </p:nvPr>
        </p:nvGraphicFramePr>
        <p:xfrm>
          <a:off x="102813" y="180763"/>
          <a:ext cx="5975687" cy="5562537"/>
        </p:xfrm>
        <a:graphic>
          <a:graphicData uri="http://schemas.openxmlformats.org/drawingml/2006/table">
            <a:tbl>
              <a:tblPr firstRow="1" firstCol="1" bandRow="1">
                <a:tableStyleId>{69CF1AB2-1976-4502-BF36-3FF5EA218861}</a:tableStyleId>
              </a:tblPr>
              <a:tblGrid>
                <a:gridCol w="2155612">
                  <a:extLst>
                    <a:ext uri="{9D8B030D-6E8A-4147-A177-3AD203B41FA5}">
                      <a16:colId xmlns:a16="http://schemas.microsoft.com/office/drawing/2014/main" val="1634822944"/>
                    </a:ext>
                  </a:extLst>
                </a:gridCol>
                <a:gridCol w="764015">
                  <a:extLst>
                    <a:ext uri="{9D8B030D-6E8A-4147-A177-3AD203B41FA5}">
                      <a16:colId xmlns:a16="http://schemas.microsoft.com/office/drawing/2014/main" val="1478475050"/>
                    </a:ext>
                  </a:extLst>
                </a:gridCol>
                <a:gridCol w="764015">
                  <a:extLst>
                    <a:ext uri="{9D8B030D-6E8A-4147-A177-3AD203B41FA5}">
                      <a16:colId xmlns:a16="http://schemas.microsoft.com/office/drawing/2014/main" val="3553215494"/>
                    </a:ext>
                  </a:extLst>
                </a:gridCol>
                <a:gridCol w="764015">
                  <a:extLst>
                    <a:ext uri="{9D8B030D-6E8A-4147-A177-3AD203B41FA5}">
                      <a16:colId xmlns:a16="http://schemas.microsoft.com/office/drawing/2014/main" val="1035386278"/>
                    </a:ext>
                  </a:extLst>
                </a:gridCol>
                <a:gridCol w="764015">
                  <a:extLst>
                    <a:ext uri="{9D8B030D-6E8A-4147-A177-3AD203B41FA5}">
                      <a16:colId xmlns:a16="http://schemas.microsoft.com/office/drawing/2014/main" val="1881881242"/>
                    </a:ext>
                  </a:extLst>
                </a:gridCol>
                <a:gridCol w="764015">
                  <a:extLst>
                    <a:ext uri="{9D8B030D-6E8A-4147-A177-3AD203B41FA5}">
                      <a16:colId xmlns:a16="http://schemas.microsoft.com/office/drawing/2014/main" val="2534978948"/>
                    </a:ext>
                  </a:extLst>
                </a:gridCol>
              </a:tblGrid>
              <a:tr h="221226">
                <a:tc rowSpan="2">
                  <a:txBody>
                    <a:bodyPr/>
                    <a:lstStyle/>
                    <a:p>
                      <a:pPr>
                        <a:lnSpc>
                          <a:spcPct val="115000"/>
                        </a:lnSpc>
                        <a:spcAft>
                          <a:spcPts val="0"/>
                        </a:spcAft>
                      </a:pPr>
                      <a:r>
                        <a:rPr lang="id-ID" sz="1800" dirty="0">
                          <a:effectLst/>
                        </a:rPr>
                        <a:t>Aktivitas Olahraga</a:t>
                      </a:r>
                      <a:endParaRPr lang="id-ID" sz="2000" dirty="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gridSpan="5">
                  <a:txBody>
                    <a:bodyPr/>
                    <a:lstStyle/>
                    <a:p>
                      <a:pPr algn="ctr">
                        <a:lnSpc>
                          <a:spcPct val="115000"/>
                        </a:lnSpc>
                        <a:spcAft>
                          <a:spcPts val="0"/>
                        </a:spcAft>
                      </a:pPr>
                      <a:r>
                        <a:rPr lang="id-ID" sz="1800">
                          <a:effectLst/>
                        </a:rPr>
                        <a:t>Berat Badan (Kg)</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hMerge="1">
                  <a:txBody>
                    <a:bodyPr/>
                    <a:lstStyle/>
                    <a:p>
                      <a:endParaRPr lang="id-ID"/>
                    </a:p>
                  </a:txBody>
                  <a:tcPr/>
                </a:tc>
                <a:tc hMerge="1">
                  <a:txBody>
                    <a:bodyPr/>
                    <a:lstStyle/>
                    <a:p>
                      <a:endParaRPr lang="id-ID"/>
                    </a:p>
                  </a:txBody>
                  <a:tcPr/>
                </a:tc>
                <a:tc hMerge="1">
                  <a:txBody>
                    <a:bodyPr/>
                    <a:lstStyle/>
                    <a:p>
                      <a:endParaRPr lang="id-ID"/>
                    </a:p>
                  </a:txBody>
                  <a:tcPr/>
                </a:tc>
                <a:tc hMerge="1">
                  <a:txBody>
                    <a:bodyPr/>
                    <a:lstStyle/>
                    <a:p>
                      <a:endParaRPr lang="id-ID"/>
                    </a:p>
                  </a:txBody>
                  <a:tcPr/>
                </a:tc>
                <a:extLst>
                  <a:ext uri="{0D108BD9-81ED-4DB2-BD59-A6C34878D82A}">
                    <a16:rowId xmlns:a16="http://schemas.microsoft.com/office/drawing/2014/main" val="1179863476"/>
                  </a:ext>
                </a:extLst>
              </a:tr>
              <a:tr h="221226">
                <a:tc vMerge="1">
                  <a:txBody>
                    <a:bodyPr/>
                    <a:lstStyle/>
                    <a:p>
                      <a:endParaRPr lang="id-ID"/>
                    </a:p>
                  </a:txBody>
                  <a:tcPr/>
                </a:tc>
                <a:tc>
                  <a:txBody>
                    <a:bodyPr/>
                    <a:lstStyle/>
                    <a:p>
                      <a:pPr algn="ctr">
                        <a:lnSpc>
                          <a:spcPct val="115000"/>
                        </a:lnSpc>
                        <a:spcAft>
                          <a:spcPts val="0"/>
                        </a:spcAft>
                      </a:pPr>
                      <a:r>
                        <a:rPr lang="id-ID" sz="1800">
                          <a:effectLst/>
                        </a:rPr>
                        <a:t>50</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60</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70</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80</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90</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extLst>
                  <a:ext uri="{0D108BD9-81ED-4DB2-BD59-A6C34878D82A}">
                    <a16:rowId xmlns:a16="http://schemas.microsoft.com/office/drawing/2014/main" val="1269900077"/>
                  </a:ext>
                </a:extLst>
              </a:tr>
              <a:tr h="221226">
                <a:tc>
                  <a:txBody>
                    <a:bodyPr/>
                    <a:lstStyle/>
                    <a:p>
                      <a:pPr>
                        <a:lnSpc>
                          <a:spcPct val="115000"/>
                        </a:lnSpc>
                        <a:spcAft>
                          <a:spcPts val="0"/>
                        </a:spcAft>
                      </a:pPr>
                      <a:r>
                        <a:rPr lang="id-ID" sz="1600" b="0" dirty="0">
                          <a:effectLst/>
                        </a:rPr>
                        <a:t>Balap sepeda 9 km/h</a:t>
                      </a:r>
                      <a:endParaRPr lang="id-ID" sz="1800" b="0" dirty="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3</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4</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4</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5</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6</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extLst>
                  <a:ext uri="{0D108BD9-81ED-4DB2-BD59-A6C34878D82A}">
                    <a16:rowId xmlns:a16="http://schemas.microsoft.com/office/drawing/2014/main" val="332740561"/>
                  </a:ext>
                </a:extLst>
              </a:tr>
              <a:tr h="221226">
                <a:tc>
                  <a:txBody>
                    <a:bodyPr/>
                    <a:lstStyle/>
                    <a:p>
                      <a:pPr>
                        <a:lnSpc>
                          <a:spcPct val="115000"/>
                        </a:lnSpc>
                        <a:spcAft>
                          <a:spcPts val="0"/>
                        </a:spcAft>
                      </a:pPr>
                      <a:r>
                        <a:rPr lang="id-ID" sz="1600" b="0" dirty="0">
                          <a:effectLst/>
                        </a:rPr>
                        <a:t>Balap sepeda 15 km/h</a:t>
                      </a:r>
                      <a:endParaRPr lang="id-ID" sz="1800" b="0" dirty="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5</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dirty="0">
                          <a:effectLst/>
                        </a:rPr>
                        <a:t>6</a:t>
                      </a:r>
                      <a:endParaRPr lang="id-ID" sz="2000" dirty="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7</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8</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9</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extLst>
                  <a:ext uri="{0D108BD9-81ED-4DB2-BD59-A6C34878D82A}">
                    <a16:rowId xmlns:a16="http://schemas.microsoft.com/office/drawing/2014/main" val="255200848"/>
                  </a:ext>
                </a:extLst>
              </a:tr>
              <a:tr h="221226">
                <a:tc>
                  <a:txBody>
                    <a:bodyPr/>
                    <a:lstStyle/>
                    <a:p>
                      <a:pPr>
                        <a:lnSpc>
                          <a:spcPct val="115000"/>
                        </a:lnSpc>
                        <a:spcAft>
                          <a:spcPts val="0"/>
                        </a:spcAft>
                      </a:pPr>
                      <a:r>
                        <a:rPr lang="id-ID" sz="1600" b="0" dirty="0">
                          <a:effectLst/>
                        </a:rPr>
                        <a:t>Balap sepeda bertanding</a:t>
                      </a:r>
                      <a:endParaRPr lang="id-ID" sz="1800" b="0" dirty="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8</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dirty="0">
                          <a:effectLst/>
                        </a:rPr>
                        <a:t>10</a:t>
                      </a:r>
                      <a:endParaRPr lang="id-ID" sz="2000" dirty="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12</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13</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15</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extLst>
                  <a:ext uri="{0D108BD9-81ED-4DB2-BD59-A6C34878D82A}">
                    <a16:rowId xmlns:a16="http://schemas.microsoft.com/office/drawing/2014/main" val="1720056570"/>
                  </a:ext>
                </a:extLst>
              </a:tr>
              <a:tr h="221226">
                <a:tc>
                  <a:txBody>
                    <a:bodyPr/>
                    <a:lstStyle/>
                    <a:p>
                      <a:pPr>
                        <a:lnSpc>
                          <a:spcPct val="115000"/>
                        </a:lnSpc>
                        <a:spcAft>
                          <a:spcPts val="0"/>
                        </a:spcAft>
                      </a:pPr>
                      <a:r>
                        <a:rPr lang="id-ID" sz="1600" b="0" dirty="0">
                          <a:effectLst/>
                        </a:rPr>
                        <a:t>Bulutangkis </a:t>
                      </a:r>
                      <a:endParaRPr lang="id-ID" sz="1800" b="0" dirty="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5</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6</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dirty="0">
                          <a:effectLst/>
                        </a:rPr>
                        <a:t>7</a:t>
                      </a:r>
                      <a:endParaRPr lang="id-ID" sz="2000" dirty="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7</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9</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extLst>
                  <a:ext uri="{0D108BD9-81ED-4DB2-BD59-A6C34878D82A}">
                    <a16:rowId xmlns:a16="http://schemas.microsoft.com/office/drawing/2014/main" val="1919644129"/>
                  </a:ext>
                </a:extLst>
              </a:tr>
              <a:tr h="221226">
                <a:tc>
                  <a:txBody>
                    <a:bodyPr/>
                    <a:lstStyle/>
                    <a:p>
                      <a:pPr>
                        <a:lnSpc>
                          <a:spcPct val="115000"/>
                        </a:lnSpc>
                        <a:spcAft>
                          <a:spcPts val="0"/>
                        </a:spcAft>
                      </a:pPr>
                      <a:r>
                        <a:rPr lang="id-ID" sz="1600" b="0">
                          <a:effectLst/>
                        </a:rPr>
                        <a:t>Bola basket</a:t>
                      </a:r>
                      <a:endParaRPr lang="id-ID" sz="1800" b="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7</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8</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10</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11</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12</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extLst>
                  <a:ext uri="{0D108BD9-81ED-4DB2-BD59-A6C34878D82A}">
                    <a16:rowId xmlns:a16="http://schemas.microsoft.com/office/drawing/2014/main" val="4114839761"/>
                  </a:ext>
                </a:extLst>
              </a:tr>
              <a:tr h="221226">
                <a:tc>
                  <a:txBody>
                    <a:bodyPr/>
                    <a:lstStyle/>
                    <a:p>
                      <a:pPr>
                        <a:lnSpc>
                          <a:spcPct val="115000"/>
                        </a:lnSpc>
                        <a:spcAft>
                          <a:spcPts val="0"/>
                        </a:spcAft>
                      </a:pPr>
                      <a:r>
                        <a:rPr lang="id-ID" sz="1600" b="0" dirty="0">
                          <a:effectLst/>
                        </a:rPr>
                        <a:t>Bola voli</a:t>
                      </a:r>
                      <a:endParaRPr lang="id-ID" sz="1800" b="0" dirty="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2</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3</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dirty="0">
                          <a:effectLst/>
                        </a:rPr>
                        <a:t>4</a:t>
                      </a:r>
                      <a:endParaRPr lang="id-ID" sz="2000" dirty="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4</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5</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extLst>
                  <a:ext uri="{0D108BD9-81ED-4DB2-BD59-A6C34878D82A}">
                    <a16:rowId xmlns:a16="http://schemas.microsoft.com/office/drawing/2014/main" val="3695082235"/>
                  </a:ext>
                </a:extLst>
              </a:tr>
              <a:tr h="221226">
                <a:tc>
                  <a:txBody>
                    <a:bodyPr/>
                    <a:lstStyle/>
                    <a:p>
                      <a:pPr>
                        <a:lnSpc>
                          <a:spcPct val="115000"/>
                        </a:lnSpc>
                        <a:spcAft>
                          <a:spcPts val="0"/>
                        </a:spcAft>
                      </a:pPr>
                      <a:r>
                        <a:rPr lang="id-ID" sz="1600" b="0">
                          <a:effectLst/>
                        </a:rPr>
                        <a:t>Dayung</a:t>
                      </a:r>
                      <a:endParaRPr lang="id-ID" sz="1800" b="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5</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dirty="0">
                          <a:effectLst/>
                        </a:rPr>
                        <a:t>6</a:t>
                      </a:r>
                      <a:endParaRPr lang="id-ID" sz="2000" dirty="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7</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8</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9</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extLst>
                  <a:ext uri="{0D108BD9-81ED-4DB2-BD59-A6C34878D82A}">
                    <a16:rowId xmlns:a16="http://schemas.microsoft.com/office/drawing/2014/main" val="2034150682"/>
                  </a:ext>
                </a:extLst>
              </a:tr>
              <a:tr h="221226">
                <a:tc>
                  <a:txBody>
                    <a:bodyPr/>
                    <a:lstStyle/>
                    <a:p>
                      <a:pPr>
                        <a:lnSpc>
                          <a:spcPct val="115000"/>
                        </a:lnSpc>
                        <a:spcAft>
                          <a:spcPts val="0"/>
                        </a:spcAft>
                      </a:pPr>
                      <a:r>
                        <a:rPr lang="id-ID" sz="1600" b="0" dirty="0">
                          <a:effectLst/>
                        </a:rPr>
                        <a:t>Golf</a:t>
                      </a:r>
                      <a:endParaRPr lang="id-ID" sz="1800" b="0" dirty="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4</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5</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6</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dirty="0">
                          <a:effectLst/>
                        </a:rPr>
                        <a:t>7</a:t>
                      </a:r>
                      <a:endParaRPr lang="id-ID" sz="2000" dirty="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8</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extLst>
                  <a:ext uri="{0D108BD9-81ED-4DB2-BD59-A6C34878D82A}">
                    <a16:rowId xmlns:a16="http://schemas.microsoft.com/office/drawing/2014/main" val="3209514418"/>
                  </a:ext>
                </a:extLst>
              </a:tr>
              <a:tr h="221226">
                <a:tc>
                  <a:txBody>
                    <a:bodyPr/>
                    <a:lstStyle/>
                    <a:p>
                      <a:pPr>
                        <a:lnSpc>
                          <a:spcPct val="115000"/>
                        </a:lnSpc>
                        <a:spcAft>
                          <a:spcPts val="0"/>
                        </a:spcAft>
                      </a:pPr>
                      <a:r>
                        <a:rPr lang="id-ID" sz="1600" b="0" dirty="0">
                          <a:effectLst/>
                        </a:rPr>
                        <a:t>Hockey</a:t>
                      </a:r>
                      <a:endParaRPr lang="id-ID" sz="1800" b="0" dirty="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4</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5</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6</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7</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8</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extLst>
                  <a:ext uri="{0D108BD9-81ED-4DB2-BD59-A6C34878D82A}">
                    <a16:rowId xmlns:a16="http://schemas.microsoft.com/office/drawing/2014/main" val="929876712"/>
                  </a:ext>
                </a:extLst>
              </a:tr>
              <a:tr h="221226">
                <a:tc>
                  <a:txBody>
                    <a:bodyPr/>
                    <a:lstStyle/>
                    <a:p>
                      <a:pPr>
                        <a:lnSpc>
                          <a:spcPct val="115000"/>
                        </a:lnSpc>
                        <a:spcAft>
                          <a:spcPts val="0"/>
                        </a:spcAft>
                      </a:pPr>
                      <a:r>
                        <a:rPr lang="id-ID" sz="1600" b="0">
                          <a:effectLst/>
                        </a:rPr>
                        <a:t>Sepak bola</a:t>
                      </a:r>
                      <a:endParaRPr lang="id-ID" sz="1800" b="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4</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5</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6</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dirty="0">
                          <a:effectLst/>
                        </a:rPr>
                        <a:t>7</a:t>
                      </a:r>
                      <a:endParaRPr lang="id-ID" sz="2000" dirty="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8</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extLst>
                  <a:ext uri="{0D108BD9-81ED-4DB2-BD59-A6C34878D82A}">
                    <a16:rowId xmlns:a16="http://schemas.microsoft.com/office/drawing/2014/main" val="2688964920"/>
                  </a:ext>
                </a:extLst>
              </a:tr>
              <a:tr h="221226">
                <a:tc>
                  <a:txBody>
                    <a:bodyPr/>
                    <a:lstStyle/>
                    <a:p>
                      <a:pPr>
                        <a:lnSpc>
                          <a:spcPct val="115000"/>
                        </a:lnSpc>
                        <a:spcAft>
                          <a:spcPts val="0"/>
                        </a:spcAft>
                      </a:pPr>
                      <a:r>
                        <a:rPr lang="id-ID" sz="1600" b="0" dirty="0">
                          <a:effectLst/>
                        </a:rPr>
                        <a:t>Jalan kaki 10 menit/km</a:t>
                      </a:r>
                      <a:endParaRPr lang="id-ID" sz="1800" b="0" dirty="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5</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6</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7</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dirty="0">
                          <a:effectLst/>
                        </a:rPr>
                        <a:t>8</a:t>
                      </a:r>
                      <a:endParaRPr lang="id-ID" sz="2000" dirty="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9</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extLst>
                  <a:ext uri="{0D108BD9-81ED-4DB2-BD59-A6C34878D82A}">
                    <a16:rowId xmlns:a16="http://schemas.microsoft.com/office/drawing/2014/main" val="380176167"/>
                  </a:ext>
                </a:extLst>
              </a:tr>
              <a:tr h="221226">
                <a:tc>
                  <a:txBody>
                    <a:bodyPr/>
                    <a:lstStyle/>
                    <a:p>
                      <a:pPr>
                        <a:lnSpc>
                          <a:spcPct val="115000"/>
                        </a:lnSpc>
                        <a:spcAft>
                          <a:spcPts val="0"/>
                        </a:spcAft>
                      </a:pPr>
                      <a:r>
                        <a:rPr lang="id-ID" sz="1600" b="0" dirty="0">
                          <a:effectLst/>
                        </a:rPr>
                        <a:t>Jalan kaki 8 menit/km</a:t>
                      </a:r>
                      <a:endParaRPr lang="id-ID" sz="1800" b="0" dirty="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6</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7</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8</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dirty="0">
                          <a:effectLst/>
                        </a:rPr>
                        <a:t>10</a:t>
                      </a:r>
                      <a:endParaRPr lang="id-ID" sz="2000" dirty="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11</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extLst>
                  <a:ext uri="{0D108BD9-81ED-4DB2-BD59-A6C34878D82A}">
                    <a16:rowId xmlns:a16="http://schemas.microsoft.com/office/drawing/2014/main" val="4107325852"/>
                  </a:ext>
                </a:extLst>
              </a:tr>
              <a:tr h="221226">
                <a:tc>
                  <a:txBody>
                    <a:bodyPr/>
                    <a:lstStyle/>
                    <a:p>
                      <a:pPr>
                        <a:lnSpc>
                          <a:spcPct val="115000"/>
                        </a:lnSpc>
                        <a:spcAft>
                          <a:spcPts val="0"/>
                        </a:spcAft>
                      </a:pPr>
                      <a:r>
                        <a:rPr lang="id-ID" sz="1600" b="0" dirty="0">
                          <a:effectLst/>
                        </a:rPr>
                        <a:t>Jalan kaki 5 menit/km</a:t>
                      </a:r>
                      <a:endParaRPr lang="id-ID" sz="1800" b="0" dirty="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10</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12</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dirty="0">
                          <a:effectLst/>
                        </a:rPr>
                        <a:t>15</a:t>
                      </a:r>
                      <a:endParaRPr lang="id-ID" sz="2000" dirty="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17</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dirty="0">
                          <a:effectLst/>
                        </a:rPr>
                        <a:t>19</a:t>
                      </a:r>
                      <a:endParaRPr lang="id-ID" sz="2000" dirty="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extLst>
                  <a:ext uri="{0D108BD9-81ED-4DB2-BD59-A6C34878D82A}">
                    <a16:rowId xmlns:a16="http://schemas.microsoft.com/office/drawing/2014/main" val="1027903636"/>
                  </a:ext>
                </a:extLst>
              </a:tr>
              <a:tr h="221226">
                <a:tc>
                  <a:txBody>
                    <a:bodyPr/>
                    <a:lstStyle/>
                    <a:p>
                      <a:pPr>
                        <a:lnSpc>
                          <a:spcPct val="115000"/>
                        </a:lnSpc>
                        <a:spcAft>
                          <a:spcPts val="0"/>
                        </a:spcAft>
                      </a:pPr>
                      <a:r>
                        <a:rPr lang="id-ID" sz="1600" b="0" dirty="0">
                          <a:effectLst/>
                        </a:rPr>
                        <a:t>Lari 5,5 menit/km</a:t>
                      </a:r>
                      <a:endParaRPr lang="id-ID" sz="1800" b="0" dirty="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10</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12</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14</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15</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dirty="0">
                          <a:effectLst/>
                        </a:rPr>
                        <a:t>17</a:t>
                      </a:r>
                      <a:endParaRPr lang="id-ID" sz="2000" dirty="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extLst>
                  <a:ext uri="{0D108BD9-81ED-4DB2-BD59-A6C34878D82A}">
                    <a16:rowId xmlns:a16="http://schemas.microsoft.com/office/drawing/2014/main" val="3460384795"/>
                  </a:ext>
                </a:extLst>
              </a:tr>
              <a:tr h="221226">
                <a:tc>
                  <a:txBody>
                    <a:bodyPr/>
                    <a:lstStyle/>
                    <a:p>
                      <a:pPr>
                        <a:lnSpc>
                          <a:spcPct val="115000"/>
                        </a:lnSpc>
                        <a:spcAft>
                          <a:spcPts val="0"/>
                        </a:spcAft>
                      </a:pPr>
                      <a:r>
                        <a:rPr lang="id-ID" sz="1600" b="0" dirty="0">
                          <a:effectLst/>
                        </a:rPr>
                        <a:t>Lari 5 menit/km</a:t>
                      </a:r>
                      <a:endParaRPr lang="id-ID" sz="1800" b="0" dirty="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10</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dirty="0">
                          <a:effectLst/>
                        </a:rPr>
                        <a:t>12</a:t>
                      </a:r>
                      <a:endParaRPr lang="id-ID" sz="2000" dirty="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15</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17</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dirty="0">
                          <a:effectLst/>
                        </a:rPr>
                        <a:t>19</a:t>
                      </a:r>
                      <a:endParaRPr lang="id-ID" sz="2000" dirty="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extLst>
                  <a:ext uri="{0D108BD9-81ED-4DB2-BD59-A6C34878D82A}">
                    <a16:rowId xmlns:a16="http://schemas.microsoft.com/office/drawing/2014/main" val="1608329646"/>
                  </a:ext>
                </a:extLst>
              </a:tr>
              <a:tr h="221226">
                <a:tc>
                  <a:txBody>
                    <a:bodyPr/>
                    <a:lstStyle/>
                    <a:p>
                      <a:pPr>
                        <a:lnSpc>
                          <a:spcPct val="115000"/>
                        </a:lnSpc>
                        <a:spcAft>
                          <a:spcPts val="0"/>
                        </a:spcAft>
                      </a:pPr>
                      <a:r>
                        <a:rPr lang="id-ID" sz="1800" b="0" dirty="0">
                          <a:effectLst/>
                        </a:rPr>
                        <a:t>Judo</a:t>
                      </a:r>
                      <a:endParaRPr lang="id-ID" sz="2000" b="0" dirty="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10</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12</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14</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a:effectLst/>
                        </a:rPr>
                        <a:t>15</a:t>
                      </a:r>
                      <a:endParaRPr lang="id-ID" sz="200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tc>
                  <a:txBody>
                    <a:bodyPr/>
                    <a:lstStyle/>
                    <a:p>
                      <a:pPr algn="ctr">
                        <a:lnSpc>
                          <a:spcPct val="115000"/>
                        </a:lnSpc>
                        <a:spcAft>
                          <a:spcPts val="0"/>
                        </a:spcAft>
                      </a:pPr>
                      <a:r>
                        <a:rPr lang="id-ID" sz="1800" dirty="0">
                          <a:effectLst/>
                        </a:rPr>
                        <a:t>17</a:t>
                      </a:r>
                      <a:endParaRPr lang="id-ID" sz="2000" dirty="0">
                        <a:solidFill>
                          <a:srgbClr val="000000"/>
                        </a:solidFill>
                        <a:effectLst/>
                        <a:latin typeface="Calibri" panose="020F0502020204030204" pitchFamily="34" charset="0"/>
                        <a:ea typeface="Times New Roman" panose="02020603050405020304" pitchFamily="18" charset="0"/>
                      </a:endParaRPr>
                    </a:p>
                  </a:txBody>
                  <a:tcPr marL="56991" marR="56991" marT="0" marB="0" anchor="ctr"/>
                </a:tc>
                <a:extLst>
                  <a:ext uri="{0D108BD9-81ED-4DB2-BD59-A6C34878D82A}">
                    <a16:rowId xmlns:a16="http://schemas.microsoft.com/office/drawing/2014/main" val="3974341920"/>
                  </a:ext>
                </a:extLst>
              </a:tr>
            </a:tbl>
          </a:graphicData>
        </a:graphic>
      </p:graphicFrame>
      <p:graphicFrame>
        <p:nvGraphicFramePr>
          <p:cNvPr id="10" name="Table 9">
            <a:extLst>
              <a:ext uri="{FF2B5EF4-FFF2-40B4-BE49-F238E27FC236}">
                <a16:creationId xmlns:a16="http://schemas.microsoft.com/office/drawing/2014/main" id="{B38BB0E5-B909-4774-8409-6898C6CBA80C}"/>
              </a:ext>
            </a:extLst>
          </p:cNvPr>
          <p:cNvGraphicFramePr>
            <a:graphicFrameLocks noGrp="1"/>
          </p:cNvGraphicFramePr>
          <p:nvPr>
            <p:extLst>
              <p:ext uri="{D42A27DB-BD31-4B8C-83A1-F6EECF244321}">
                <p14:modId xmlns:p14="http://schemas.microsoft.com/office/powerpoint/2010/main" val="4032074581"/>
              </p:ext>
            </p:extLst>
          </p:nvPr>
        </p:nvGraphicFramePr>
        <p:xfrm>
          <a:off x="6174752" y="770489"/>
          <a:ext cx="5975683" cy="5810496"/>
        </p:xfrm>
        <a:graphic>
          <a:graphicData uri="http://schemas.openxmlformats.org/drawingml/2006/table">
            <a:tbl>
              <a:tblPr firstRow="1" firstCol="1" bandRow="1">
                <a:tableStyleId>{69CF1AB2-1976-4502-BF36-3FF5EA218861}</a:tableStyleId>
              </a:tblPr>
              <a:tblGrid>
                <a:gridCol w="2155613">
                  <a:extLst>
                    <a:ext uri="{9D8B030D-6E8A-4147-A177-3AD203B41FA5}">
                      <a16:colId xmlns:a16="http://schemas.microsoft.com/office/drawing/2014/main" val="595665577"/>
                    </a:ext>
                  </a:extLst>
                </a:gridCol>
                <a:gridCol w="764014">
                  <a:extLst>
                    <a:ext uri="{9D8B030D-6E8A-4147-A177-3AD203B41FA5}">
                      <a16:colId xmlns:a16="http://schemas.microsoft.com/office/drawing/2014/main" val="4171663280"/>
                    </a:ext>
                  </a:extLst>
                </a:gridCol>
                <a:gridCol w="764014">
                  <a:extLst>
                    <a:ext uri="{9D8B030D-6E8A-4147-A177-3AD203B41FA5}">
                      <a16:colId xmlns:a16="http://schemas.microsoft.com/office/drawing/2014/main" val="3701760083"/>
                    </a:ext>
                  </a:extLst>
                </a:gridCol>
                <a:gridCol w="764014">
                  <a:extLst>
                    <a:ext uri="{9D8B030D-6E8A-4147-A177-3AD203B41FA5}">
                      <a16:colId xmlns:a16="http://schemas.microsoft.com/office/drawing/2014/main" val="514733923"/>
                    </a:ext>
                  </a:extLst>
                </a:gridCol>
                <a:gridCol w="764014">
                  <a:extLst>
                    <a:ext uri="{9D8B030D-6E8A-4147-A177-3AD203B41FA5}">
                      <a16:colId xmlns:a16="http://schemas.microsoft.com/office/drawing/2014/main" val="981071186"/>
                    </a:ext>
                  </a:extLst>
                </a:gridCol>
                <a:gridCol w="764014">
                  <a:extLst>
                    <a:ext uri="{9D8B030D-6E8A-4147-A177-3AD203B41FA5}">
                      <a16:colId xmlns:a16="http://schemas.microsoft.com/office/drawing/2014/main" val="2932227676"/>
                    </a:ext>
                  </a:extLst>
                </a:gridCol>
              </a:tblGrid>
              <a:tr h="412282">
                <a:tc>
                  <a:txBody>
                    <a:bodyPr/>
                    <a:lstStyle/>
                    <a:p>
                      <a:pPr>
                        <a:lnSpc>
                          <a:spcPct val="115000"/>
                        </a:lnSpc>
                        <a:spcAft>
                          <a:spcPts val="0"/>
                        </a:spcAft>
                      </a:pPr>
                      <a:r>
                        <a:rPr lang="id-ID" sz="1600" b="0" dirty="0">
                          <a:effectLst/>
                        </a:rPr>
                        <a:t>Lari 4,5 menit/km</a:t>
                      </a:r>
                      <a:endParaRPr lang="id-ID" sz="1600" b="0" dirty="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11</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13</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15</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18</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dirty="0">
                          <a:effectLst/>
                        </a:rPr>
                        <a:t>20</a:t>
                      </a:r>
                      <a:endParaRPr lang="id-ID" sz="1800" dirty="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extLst>
                  <a:ext uri="{0D108BD9-81ED-4DB2-BD59-A6C34878D82A}">
                    <a16:rowId xmlns:a16="http://schemas.microsoft.com/office/drawing/2014/main" val="788404414"/>
                  </a:ext>
                </a:extLst>
              </a:tr>
              <a:tr h="412282">
                <a:tc>
                  <a:txBody>
                    <a:bodyPr/>
                    <a:lstStyle/>
                    <a:p>
                      <a:pPr>
                        <a:lnSpc>
                          <a:spcPct val="115000"/>
                        </a:lnSpc>
                        <a:spcAft>
                          <a:spcPts val="0"/>
                        </a:spcAft>
                      </a:pPr>
                      <a:r>
                        <a:rPr lang="id-ID" sz="1600" b="0" dirty="0">
                          <a:effectLst/>
                        </a:rPr>
                        <a:t>Lari 4 menit/km</a:t>
                      </a:r>
                      <a:endParaRPr lang="id-ID" sz="1600" b="0" dirty="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dirty="0">
                          <a:effectLst/>
                        </a:rPr>
                        <a:t>13</a:t>
                      </a:r>
                      <a:endParaRPr lang="id-ID" sz="1800" dirty="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15</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18</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21</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dirty="0">
                          <a:effectLst/>
                        </a:rPr>
                        <a:t>23</a:t>
                      </a:r>
                      <a:endParaRPr lang="id-ID" sz="1800" dirty="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extLst>
                  <a:ext uri="{0D108BD9-81ED-4DB2-BD59-A6C34878D82A}">
                    <a16:rowId xmlns:a16="http://schemas.microsoft.com/office/drawing/2014/main" val="989376745"/>
                  </a:ext>
                </a:extLst>
              </a:tr>
              <a:tr h="412282">
                <a:tc>
                  <a:txBody>
                    <a:bodyPr/>
                    <a:lstStyle/>
                    <a:p>
                      <a:pPr>
                        <a:lnSpc>
                          <a:spcPct val="115000"/>
                        </a:lnSpc>
                        <a:spcAft>
                          <a:spcPts val="0"/>
                        </a:spcAft>
                      </a:pPr>
                      <a:r>
                        <a:rPr lang="id-ID" sz="1600" b="0" dirty="0">
                          <a:effectLst/>
                        </a:rPr>
                        <a:t>Renang gaya bebas</a:t>
                      </a:r>
                      <a:endParaRPr lang="id-ID" sz="1600" b="0" dirty="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8</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10</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11</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12</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14</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extLst>
                  <a:ext uri="{0D108BD9-81ED-4DB2-BD59-A6C34878D82A}">
                    <a16:rowId xmlns:a16="http://schemas.microsoft.com/office/drawing/2014/main" val="4151630490"/>
                  </a:ext>
                </a:extLst>
              </a:tr>
              <a:tr h="412282">
                <a:tc>
                  <a:txBody>
                    <a:bodyPr/>
                    <a:lstStyle/>
                    <a:p>
                      <a:pPr>
                        <a:lnSpc>
                          <a:spcPct val="115000"/>
                        </a:lnSpc>
                        <a:spcAft>
                          <a:spcPts val="0"/>
                        </a:spcAft>
                      </a:pPr>
                      <a:r>
                        <a:rPr lang="id-ID" sz="1600" b="0" dirty="0">
                          <a:effectLst/>
                        </a:rPr>
                        <a:t>Renang gaya punggung</a:t>
                      </a:r>
                      <a:endParaRPr lang="id-ID" sz="1600" b="0" dirty="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9</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10</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12</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13</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15</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extLst>
                  <a:ext uri="{0D108BD9-81ED-4DB2-BD59-A6C34878D82A}">
                    <a16:rowId xmlns:a16="http://schemas.microsoft.com/office/drawing/2014/main" val="3296770155"/>
                  </a:ext>
                </a:extLst>
              </a:tr>
              <a:tr h="412282">
                <a:tc>
                  <a:txBody>
                    <a:bodyPr/>
                    <a:lstStyle/>
                    <a:p>
                      <a:pPr>
                        <a:lnSpc>
                          <a:spcPct val="115000"/>
                        </a:lnSpc>
                        <a:spcAft>
                          <a:spcPts val="0"/>
                        </a:spcAft>
                      </a:pPr>
                      <a:r>
                        <a:rPr lang="id-ID" sz="1600" b="0" dirty="0">
                          <a:effectLst/>
                        </a:rPr>
                        <a:t>Renang gaya dada</a:t>
                      </a:r>
                      <a:endParaRPr lang="id-ID" sz="1600" b="0" dirty="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8</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10</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11</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13</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15</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extLst>
                  <a:ext uri="{0D108BD9-81ED-4DB2-BD59-A6C34878D82A}">
                    <a16:rowId xmlns:a16="http://schemas.microsoft.com/office/drawing/2014/main" val="2673609060"/>
                  </a:ext>
                </a:extLst>
              </a:tr>
              <a:tr h="340792">
                <a:tc>
                  <a:txBody>
                    <a:bodyPr/>
                    <a:lstStyle/>
                    <a:p>
                      <a:pPr>
                        <a:lnSpc>
                          <a:spcPct val="115000"/>
                        </a:lnSpc>
                        <a:spcAft>
                          <a:spcPts val="0"/>
                        </a:spcAft>
                      </a:pPr>
                      <a:r>
                        <a:rPr lang="id-ID" sz="1600" b="0" dirty="0">
                          <a:effectLst/>
                        </a:rPr>
                        <a:t>Senam</a:t>
                      </a:r>
                      <a:endParaRPr lang="id-ID" sz="1600" b="0" dirty="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3</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4</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5</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5</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6</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extLst>
                  <a:ext uri="{0D108BD9-81ED-4DB2-BD59-A6C34878D82A}">
                    <a16:rowId xmlns:a16="http://schemas.microsoft.com/office/drawing/2014/main" val="1005430407"/>
                  </a:ext>
                </a:extLst>
              </a:tr>
              <a:tr h="412282">
                <a:tc>
                  <a:txBody>
                    <a:bodyPr/>
                    <a:lstStyle/>
                    <a:p>
                      <a:pPr>
                        <a:lnSpc>
                          <a:spcPct val="115000"/>
                        </a:lnSpc>
                        <a:spcAft>
                          <a:spcPts val="0"/>
                        </a:spcAft>
                      </a:pPr>
                      <a:r>
                        <a:rPr lang="id-ID" sz="1600" b="0" dirty="0">
                          <a:effectLst/>
                        </a:rPr>
                        <a:t>Senam aerobik (pemula)</a:t>
                      </a:r>
                      <a:endParaRPr lang="id-ID" sz="1600" b="0" dirty="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5</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6</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7</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8</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9</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extLst>
                  <a:ext uri="{0D108BD9-81ED-4DB2-BD59-A6C34878D82A}">
                    <a16:rowId xmlns:a16="http://schemas.microsoft.com/office/drawing/2014/main" val="3386709767"/>
                  </a:ext>
                </a:extLst>
              </a:tr>
              <a:tr h="412282">
                <a:tc>
                  <a:txBody>
                    <a:bodyPr/>
                    <a:lstStyle/>
                    <a:p>
                      <a:pPr>
                        <a:lnSpc>
                          <a:spcPct val="115000"/>
                        </a:lnSpc>
                        <a:spcAft>
                          <a:spcPts val="0"/>
                        </a:spcAft>
                      </a:pPr>
                      <a:r>
                        <a:rPr lang="id-ID" sz="1600" b="0" dirty="0">
                          <a:effectLst/>
                        </a:rPr>
                        <a:t>Senam aerobik (terampil)</a:t>
                      </a:r>
                      <a:endParaRPr lang="id-ID" sz="1600" b="0" dirty="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7</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8</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9</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10</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12</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extLst>
                  <a:ext uri="{0D108BD9-81ED-4DB2-BD59-A6C34878D82A}">
                    <a16:rowId xmlns:a16="http://schemas.microsoft.com/office/drawing/2014/main" val="4037762583"/>
                  </a:ext>
                </a:extLst>
              </a:tr>
              <a:tr h="412282">
                <a:tc>
                  <a:txBody>
                    <a:bodyPr/>
                    <a:lstStyle/>
                    <a:p>
                      <a:pPr>
                        <a:lnSpc>
                          <a:spcPct val="115000"/>
                        </a:lnSpc>
                        <a:spcAft>
                          <a:spcPts val="0"/>
                        </a:spcAft>
                      </a:pPr>
                      <a:r>
                        <a:rPr lang="id-ID" sz="1600" b="0" dirty="0">
                          <a:effectLst/>
                        </a:rPr>
                        <a:t>Tenis lapangan (rekreasi)</a:t>
                      </a:r>
                      <a:endParaRPr lang="id-ID" sz="1600" b="0" dirty="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4</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4</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dirty="0">
                          <a:effectLst/>
                        </a:rPr>
                        <a:t>5</a:t>
                      </a:r>
                      <a:endParaRPr lang="id-ID" sz="1800" dirty="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5</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6</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extLst>
                  <a:ext uri="{0D108BD9-81ED-4DB2-BD59-A6C34878D82A}">
                    <a16:rowId xmlns:a16="http://schemas.microsoft.com/office/drawing/2014/main" val="1766804521"/>
                  </a:ext>
                </a:extLst>
              </a:tr>
              <a:tr h="412282">
                <a:tc>
                  <a:txBody>
                    <a:bodyPr/>
                    <a:lstStyle/>
                    <a:p>
                      <a:pPr>
                        <a:lnSpc>
                          <a:spcPct val="115000"/>
                        </a:lnSpc>
                        <a:spcAft>
                          <a:spcPts val="0"/>
                        </a:spcAft>
                      </a:pPr>
                      <a:r>
                        <a:rPr lang="id-ID" sz="1600" b="0" dirty="0">
                          <a:effectLst/>
                        </a:rPr>
                        <a:t>Tenis lapangan (bertanding)</a:t>
                      </a:r>
                      <a:endParaRPr lang="id-ID" sz="1600" b="0" dirty="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9</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10</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12</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14</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15</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extLst>
                  <a:ext uri="{0D108BD9-81ED-4DB2-BD59-A6C34878D82A}">
                    <a16:rowId xmlns:a16="http://schemas.microsoft.com/office/drawing/2014/main" val="2183877671"/>
                  </a:ext>
                </a:extLst>
              </a:tr>
              <a:tr h="412282">
                <a:tc>
                  <a:txBody>
                    <a:bodyPr/>
                    <a:lstStyle/>
                    <a:p>
                      <a:pPr>
                        <a:lnSpc>
                          <a:spcPct val="115000"/>
                        </a:lnSpc>
                        <a:spcAft>
                          <a:spcPts val="0"/>
                        </a:spcAft>
                      </a:pPr>
                      <a:r>
                        <a:rPr lang="id-ID" sz="1600" b="0" dirty="0">
                          <a:effectLst/>
                        </a:rPr>
                        <a:t>Tenis meja</a:t>
                      </a:r>
                      <a:endParaRPr lang="id-ID" sz="1600" b="0" dirty="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3</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4</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5</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5</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6</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extLst>
                  <a:ext uri="{0D108BD9-81ED-4DB2-BD59-A6C34878D82A}">
                    <a16:rowId xmlns:a16="http://schemas.microsoft.com/office/drawing/2014/main" val="491122153"/>
                  </a:ext>
                </a:extLst>
              </a:tr>
              <a:tr h="412282">
                <a:tc>
                  <a:txBody>
                    <a:bodyPr/>
                    <a:lstStyle/>
                    <a:p>
                      <a:pPr>
                        <a:lnSpc>
                          <a:spcPct val="115000"/>
                        </a:lnSpc>
                        <a:spcAft>
                          <a:spcPts val="0"/>
                        </a:spcAft>
                      </a:pPr>
                      <a:r>
                        <a:rPr lang="id-ID" sz="1600" b="0" dirty="0">
                          <a:effectLst/>
                        </a:rPr>
                        <a:t>Tinju (latihan)</a:t>
                      </a:r>
                      <a:endParaRPr lang="id-ID" sz="1600" b="0" dirty="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11</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13</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15</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18</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20</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extLst>
                  <a:ext uri="{0D108BD9-81ED-4DB2-BD59-A6C34878D82A}">
                    <a16:rowId xmlns:a16="http://schemas.microsoft.com/office/drawing/2014/main" val="3115448783"/>
                  </a:ext>
                </a:extLst>
              </a:tr>
              <a:tr h="412282">
                <a:tc>
                  <a:txBody>
                    <a:bodyPr/>
                    <a:lstStyle/>
                    <a:p>
                      <a:pPr>
                        <a:lnSpc>
                          <a:spcPct val="115000"/>
                        </a:lnSpc>
                        <a:spcAft>
                          <a:spcPts val="0"/>
                        </a:spcAft>
                      </a:pPr>
                      <a:r>
                        <a:rPr lang="id-ID" sz="1600" b="0" dirty="0">
                          <a:effectLst/>
                        </a:rPr>
                        <a:t>Tinju (bertanding)</a:t>
                      </a:r>
                      <a:endParaRPr lang="id-ID" sz="1600" b="0" dirty="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7</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8</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10</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a:effectLst/>
                        </a:rPr>
                        <a:t>11</a:t>
                      </a:r>
                      <a:endParaRPr lang="id-ID" sz="180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id-ID" sz="1800" dirty="0">
                          <a:effectLst/>
                        </a:rPr>
                        <a:t>12</a:t>
                      </a:r>
                      <a:endParaRPr lang="id-ID" sz="1800" dirty="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extLst>
                  <a:ext uri="{0D108BD9-81ED-4DB2-BD59-A6C34878D82A}">
                    <a16:rowId xmlns:a16="http://schemas.microsoft.com/office/drawing/2014/main" val="4014855599"/>
                  </a:ext>
                </a:extLst>
              </a:tr>
            </a:tbl>
          </a:graphicData>
        </a:graphic>
      </p:graphicFrame>
    </p:spTree>
    <p:extLst>
      <p:ext uri="{BB962C8B-B14F-4D97-AF65-F5344CB8AC3E}">
        <p14:creationId xmlns:p14="http://schemas.microsoft.com/office/powerpoint/2010/main" val="406367224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C6EFC278-6737-4688-B173-AB7A68B89670}"/>
              </a:ext>
            </a:extLst>
          </p:cNvPr>
          <p:cNvSpPr txBox="1">
            <a:spLocks/>
          </p:cNvSpPr>
          <p:nvPr/>
        </p:nvSpPr>
        <p:spPr>
          <a:xfrm>
            <a:off x="838201" y="2252008"/>
            <a:ext cx="10515600" cy="1082855"/>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D" dirty="0" err="1">
                <a:latin typeface="Calisto MT" panose="02040603050505030304" pitchFamily="18" charset="0"/>
              </a:rPr>
              <a:t>Perhatikan</a:t>
            </a:r>
            <a:r>
              <a:rPr lang="en-ID" dirty="0">
                <a:latin typeface="Calisto MT" panose="02040603050505030304" pitchFamily="18" charset="0"/>
              </a:rPr>
              <a:t> </a:t>
            </a:r>
            <a:r>
              <a:rPr lang="en-ID" dirty="0" err="1">
                <a:latin typeface="Calisto MT" panose="02040603050505030304" pitchFamily="18" charset="0"/>
              </a:rPr>
              <a:t>usia</a:t>
            </a:r>
            <a:r>
              <a:rPr lang="en-ID" dirty="0">
                <a:latin typeface="Calisto MT" panose="02040603050505030304" pitchFamily="18" charset="0"/>
              </a:rPr>
              <a:t> </a:t>
            </a:r>
            <a:r>
              <a:rPr lang="en-ID" dirty="0" err="1">
                <a:latin typeface="Calisto MT" panose="02040603050505030304" pitchFamily="18" charset="0"/>
              </a:rPr>
              <a:t>peserta</a:t>
            </a:r>
            <a:r>
              <a:rPr lang="en-ID" dirty="0">
                <a:latin typeface="Calisto MT" panose="02040603050505030304" pitchFamily="18" charset="0"/>
              </a:rPr>
              <a:t> </a:t>
            </a:r>
            <a:r>
              <a:rPr lang="en-ID" dirty="0" err="1">
                <a:latin typeface="Calisto MT" panose="02040603050505030304" pitchFamily="18" charset="0"/>
              </a:rPr>
              <a:t>didik</a:t>
            </a:r>
            <a:r>
              <a:rPr lang="en-ID" dirty="0">
                <a:latin typeface="Calisto MT" panose="02040603050505030304" pitchFamily="18" charset="0"/>
              </a:rPr>
              <a:t> </a:t>
            </a:r>
            <a:r>
              <a:rPr lang="en-ID" dirty="0" err="1">
                <a:latin typeface="Calisto MT" panose="02040603050505030304" pitchFamily="18" charset="0"/>
              </a:rPr>
              <a:t>sebagai</a:t>
            </a:r>
            <a:r>
              <a:rPr lang="en-ID" dirty="0">
                <a:latin typeface="Calisto MT" panose="02040603050505030304" pitchFamily="18" charset="0"/>
              </a:rPr>
              <a:t> </a:t>
            </a:r>
            <a:r>
              <a:rPr lang="en-ID" dirty="0" err="1">
                <a:latin typeface="Calisto MT" panose="02040603050505030304" pitchFamily="18" charset="0"/>
              </a:rPr>
              <a:t>tambahan</a:t>
            </a:r>
            <a:r>
              <a:rPr lang="en-ID" dirty="0">
                <a:latin typeface="Calisto MT" panose="02040603050505030304" pitchFamily="18" charset="0"/>
              </a:rPr>
              <a:t> </a:t>
            </a:r>
            <a:r>
              <a:rPr lang="en-ID" dirty="0" err="1">
                <a:latin typeface="Calisto MT" panose="02040603050505030304" pitchFamily="18" charset="0"/>
              </a:rPr>
              <a:t>asupan</a:t>
            </a:r>
            <a:r>
              <a:rPr lang="en-ID" dirty="0">
                <a:latin typeface="Calisto MT" panose="02040603050505030304" pitchFamily="18" charset="0"/>
              </a:rPr>
              <a:t> </a:t>
            </a:r>
            <a:r>
              <a:rPr lang="en-ID" dirty="0" err="1">
                <a:latin typeface="Calisto MT" panose="02040603050505030304" pitchFamily="18" charset="0"/>
              </a:rPr>
              <a:t>gizi</a:t>
            </a:r>
            <a:r>
              <a:rPr lang="en-ID" dirty="0">
                <a:latin typeface="Calisto MT" panose="02040603050505030304" pitchFamily="18" charset="0"/>
              </a:rPr>
              <a:t> </a:t>
            </a:r>
            <a:r>
              <a:rPr lang="en-ID" dirty="0" err="1">
                <a:latin typeface="Calisto MT" panose="02040603050505030304" pitchFamily="18" charset="0"/>
              </a:rPr>
              <a:t>karena</a:t>
            </a:r>
            <a:r>
              <a:rPr lang="en-ID" dirty="0">
                <a:latin typeface="Calisto MT" panose="02040603050505030304" pitchFamily="18" charset="0"/>
              </a:rPr>
              <a:t> </a:t>
            </a:r>
            <a:r>
              <a:rPr lang="en-ID" dirty="0" err="1">
                <a:latin typeface="Calisto MT" panose="02040603050505030304" pitchFamily="18" charset="0"/>
              </a:rPr>
              <a:t>peserta</a:t>
            </a:r>
            <a:r>
              <a:rPr lang="en-ID" dirty="0">
                <a:latin typeface="Calisto MT" panose="02040603050505030304" pitchFamily="18" charset="0"/>
              </a:rPr>
              <a:t> </a:t>
            </a:r>
            <a:r>
              <a:rPr lang="en-ID" dirty="0" err="1">
                <a:latin typeface="Calisto MT" panose="02040603050505030304" pitchFamily="18" charset="0"/>
              </a:rPr>
              <a:t>didik</a:t>
            </a:r>
            <a:r>
              <a:rPr lang="en-ID" dirty="0">
                <a:latin typeface="Calisto MT" panose="02040603050505030304" pitchFamily="18" charset="0"/>
              </a:rPr>
              <a:t> </a:t>
            </a:r>
            <a:r>
              <a:rPr lang="en-ID" dirty="0" err="1">
                <a:latin typeface="Calisto MT" panose="02040603050505030304" pitchFamily="18" charset="0"/>
              </a:rPr>
              <a:t>dalam</a:t>
            </a:r>
            <a:r>
              <a:rPr lang="en-ID" dirty="0">
                <a:latin typeface="Calisto MT" panose="02040603050505030304" pitchFamily="18" charset="0"/>
              </a:rPr>
              <a:t> masa </a:t>
            </a:r>
            <a:r>
              <a:rPr lang="en-ID" dirty="0" err="1">
                <a:latin typeface="Calisto MT" panose="02040603050505030304" pitchFamily="18" charset="0"/>
              </a:rPr>
              <a:t>pertumbuhan</a:t>
            </a:r>
            <a:r>
              <a:rPr lang="en-ID" dirty="0">
                <a:latin typeface="Calisto MT" panose="02040603050505030304" pitchFamily="18" charset="0"/>
              </a:rPr>
              <a:t>.</a:t>
            </a:r>
          </a:p>
        </p:txBody>
      </p:sp>
      <p:graphicFrame>
        <p:nvGraphicFramePr>
          <p:cNvPr id="9" name="Table 8">
            <a:extLst>
              <a:ext uri="{FF2B5EF4-FFF2-40B4-BE49-F238E27FC236}">
                <a16:creationId xmlns:a16="http://schemas.microsoft.com/office/drawing/2014/main" id="{3A0A39A9-2564-4C72-996A-6CCC90C4F85C}"/>
              </a:ext>
            </a:extLst>
          </p:cNvPr>
          <p:cNvGraphicFramePr>
            <a:graphicFrameLocks noGrp="1"/>
          </p:cNvGraphicFramePr>
          <p:nvPr>
            <p:extLst>
              <p:ext uri="{D42A27DB-BD31-4B8C-83A1-F6EECF244321}">
                <p14:modId xmlns:p14="http://schemas.microsoft.com/office/powerpoint/2010/main" val="3005720164"/>
              </p:ext>
            </p:extLst>
          </p:nvPr>
        </p:nvGraphicFramePr>
        <p:xfrm>
          <a:off x="3529013" y="3142359"/>
          <a:ext cx="5133975" cy="1617091"/>
        </p:xfrm>
        <a:graphic>
          <a:graphicData uri="http://schemas.openxmlformats.org/drawingml/2006/table">
            <a:tbl>
              <a:tblPr firstRow="1" firstCol="1" bandRow="1">
                <a:tableStyleId>{5C22544A-7EE6-4342-B048-85BDC9FD1C3A}</a:tableStyleId>
              </a:tblPr>
              <a:tblGrid>
                <a:gridCol w="2200729">
                  <a:extLst>
                    <a:ext uri="{9D8B030D-6E8A-4147-A177-3AD203B41FA5}">
                      <a16:colId xmlns:a16="http://schemas.microsoft.com/office/drawing/2014/main" val="2212322183"/>
                    </a:ext>
                  </a:extLst>
                </a:gridCol>
                <a:gridCol w="2933246">
                  <a:extLst>
                    <a:ext uri="{9D8B030D-6E8A-4147-A177-3AD203B41FA5}">
                      <a16:colId xmlns:a16="http://schemas.microsoft.com/office/drawing/2014/main" val="3894494541"/>
                    </a:ext>
                  </a:extLst>
                </a:gridCol>
              </a:tblGrid>
              <a:tr h="158115">
                <a:tc>
                  <a:txBody>
                    <a:bodyPr/>
                    <a:lstStyle/>
                    <a:p>
                      <a:pPr>
                        <a:lnSpc>
                          <a:spcPct val="115000"/>
                        </a:lnSpc>
                        <a:spcAft>
                          <a:spcPts val="0"/>
                        </a:spcAft>
                      </a:pPr>
                      <a:r>
                        <a:rPr lang="en-ID" sz="2000" b="1" dirty="0" err="1">
                          <a:effectLst/>
                          <a:latin typeface="Calisto MT" panose="02040603050505030304" pitchFamily="18" charset="0"/>
                        </a:rPr>
                        <a:t>Usia</a:t>
                      </a:r>
                      <a:endParaRPr lang="id-ID" sz="2800" b="1" dirty="0">
                        <a:solidFill>
                          <a:srgbClr val="000000"/>
                        </a:solidFill>
                        <a:effectLst/>
                        <a:latin typeface="Calisto MT" panose="02040603050505030304" pitchFamily="18" charset="0"/>
                        <a:ea typeface="Times New Roman" panose="02020603050405020304" pitchFamily="18" charset="0"/>
                      </a:endParaRPr>
                    </a:p>
                  </a:txBody>
                  <a:tcPr marL="68580" marR="68580" marT="0" marB="0" anchor="ctr"/>
                </a:tc>
                <a:tc>
                  <a:txBody>
                    <a:bodyPr/>
                    <a:lstStyle/>
                    <a:p>
                      <a:pPr>
                        <a:lnSpc>
                          <a:spcPct val="115000"/>
                        </a:lnSpc>
                        <a:spcAft>
                          <a:spcPts val="0"/>
                        </a:spcAft>
                      </a:pPr>
                      <a:r>
                        <a:rPr lang="en-ID" sz="2000" b="1" dirty="0">
                          <a:effectLst/>
                          <a:latin typeface="Calisto MT" panose="02040603050505030304" pitchFamily="18" charset="0"/>
                        </a:rPr>
                        <a:t>Nilai</a:t>
                      </a:r>
                      <a:endParaRPr lang="id-ID" sz="2800" b="1" dirty="0">
                        <a:solidFill>
                          <a:srgbClr val="000000"/>
                        </a:solidFill>
                        <a:effectLst/>
                        <a:latin typeface="Calisto MT" panose="0204060305050503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2834448987"/>
                  </a:ext>
                </a:extLst>
              </a:tr>
              <a:tr h="158115">
                <a:tc>
                  <a:txBody>
                    <a:bodyPr/>
                    <a:lstStyle/>
                    <a:p>
                      <a:pPr>
                        <a:lnSpc>
                          <a:spcPct val="115000"/>
                        </a:lnSpc>
                        <a:spcAft>
                          <a:spcPts val="0"/>
                        </a:spcAft>
                      </a:pPr>
                      <a:r>
                        <a:rPr lang="en-ID" sz="2000" b="0" dirty="0">
                          <a:effectLst/>
                          <a:latin typeface="Calisto MT" panose="02040603050505030304" pitchFamily="18" charset="0"/>
                        </a:rPr>
                        <a:t>10 – 14 </a:t>
                      </a:r>
                      <a:r>
                        <a:rPr lang="en-ID" sz="2000" b="0" dirty="0" err="1">
                          <a:effectLst/>
                          <a:latin typeface="Calisto MT" panose="02040603050505030304" pitchFamily="18" charset="0"/>
                        </a:rPr>
                        <a:t>tahun</a:t>
                      </a:r>
                      <a:endParaRPr lang="id-ID" sz="2800" b="0" dirty="0">
                        <a:solidFill>
                          <a:srgbClr val="000000"/>
                        </a:solidFill>
                        <a:effectLst/>
                        <a:latin typeface="Calisto MT" panose="02040603050505030304" pitchFamily="18" charset="0"/>
                        <a:ea typeface="Times New Roman" panose="02020603050405020304" pitchFamily="18" charset="0"/>
                      </a:endParaRPr>
                    </a:p>
                  </a:txBody>
                  <a:tcPr marL="68580" marR="68580" marT="0" marB="0" anchor="b"/>
                </a:tc>
                <a:tc>
                  <a:txBody>
                    <a:bodyPr/>
                    <a:lstStyle/>
                    <a:p>
                      <a:pPr>
                        <a:lnSpc>
                          <a:spcPct val="115000"/>
                        </a:lnSpc>
                        <a:spcAft>
                          <a:spcPts val="0"/>
                        </a:spcAft>
                      </a:pPr>
                      <a:r>
                        <a:rPr lang="en-ID" sz="2000" b="0">
                          <a:effectLst/>
                          <a:latin typeface="Calisto MT" panose="02040603050505030304" pitchFamily="18" charset="0"/>
                        </a:rPr>
                        <a:t>2 kal / kg BB</a:t>
                      </a:r>
                      <a:endParaRPr lang="id-ID" sz="2800" b="0">
                        <a:solidFill>
                          <a:srgbClr val="000000"/>
                        </a:solidFill>
                        <a:effectLst/>
                        <a:latin typeface="Calisto MT" panose="0204060305050503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560817951"/>
                  </a:ext>
                </a:extLst>
              </a:tr>
              <a:tr h="43815">
                <a:tc>
                  <a:txBody>
                    <a:bodyPr/>
                    <a:lstStyle/>
                    <a:p>
                      <a:pPr>
                        <a:lnSpc>
                          <a:spcPct val="115000"/>
                        </a:lnSpc>
                        <a:spcAft>
                          <a:spcPts val="0"/>
                        </a:spcAft>
                      </a:pPr>
                      <a:r>
                        <a:rPr lang="en-ID" sz="2000" b="0">
                          <a:effectLst/>
                          <a:latin typeface="Calisto MT" panose="02040603050505030304" pitchFamily="18" charset="0"/>
                        </a:rPr>
                        <a:t>15 tahun</a:t>
                      </a:r>
                      <a:endParaRPr lang="id-ID" sz="2800" b="0">
                        <a:solidFill>
                          <a:srgbClr val="000000"/>
                        </a:solidFill>
                        <a:effectLst/>
                        <a:latin typeface="Calisto MT" panose="02040603050505030304" pitchFamily="18" charset="0"/>
                        <a:ea typeface="Times New Roman" panose="02020603050405020304" pitchFamily="18" charset="0"/>
                      </a:endParaRPr>
                    </a:p>
                  </a:txBody>
                  <a:tcPr marL="68580" marR="68580" marT="0" marB="0" anchor="b"/>
                </a:tc>
                <a:tc>
                  <a:txBody>
                    <a:bodyPr/>
                    <a:lstStyle/>
                    <a:p>
                      <a:pPr>
                        <a:lnSpc>
                          <a:spcPct val="115000"/>
                        </a:lnSpc>
                        <a:spcAft>
                          <a:spcPts val="0"/>
                        </a:spcAft>
                      </a:pPr>
                      <a:r>
                        <a:rPr lang="en-ID" sz="2000" b="0">
                          <a:effectLst/>
                          <a:latin typeface="Calisto MT" panose="02040603050505030304" pitchFamily="18" charset="0"/>
                        </a:rPr>
                        <a:t>1 kal / kg BB</a:t>
                      </a:r>
                      <a:endParaRPr lang="id-ID" sz="2800" b="0">
                        <a:solidFill>
                          <a:srgbClr val="000000"/>
                        </a:solidFill>
                        <a:effectLst/>
                        <a:latin typeface="Calisto MT" panose="0204060305050503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3707895732"/>
                  </a:ext>
                </a:extLst>
              </a:tr>
              <a:tr h="43815">
                <a:tc>
                  <a:txBody>
                    <a:bodyPr/>
                    <a:lstStyle/>
                    <a:p>
                      <a:pPr>
                        <a:lnSpc>
                          <a:spcPct val="115000"/>
                        </a:lnSpc>
                        <a:spcAft>
                          <a:spcPts val="0"/>
                        </a:spcAft>
                      </a:pPr>
                      <a:r>
                        <a:rPr lang="en-ID" sz="2000" b="0">
                          <a:effectLst/>
                          <a:latin typeface="Calisto MT" panose="02040603050505030304" pitchFamily="18" charset="0"/>
                        </a:rPr>
                        <a:t>16 – 18 tahun</a:t>
                      </a:r>
                      <a:endParaRPr lang="id-ID" sz="2800" b="0">
                        <a:solidFill>
                          <a:srgbClr val="000000"/>
                        </a:solidFill>
                        <a:effectLst/>
                        <a:latin typeface="Calisto MT" panose="02040603050505030304" pitchFamily="18" charset="0"/>
                        <a:ea typeface="Times New Roman" panose="02020603050405020304" pitchFamily="18" charset="0"/>
                      </a:endParaRPr>
                    </a:p>
                  </a:txBody>
                  <a:tcPr marL="68580" marR="68580" marT="0" marB="0" anchor="b"/>
                </a:tc>
                <a:tc>
                  <a:txBody>
                    <a:bodyPr/>
                    <a:lstStyle/>
                    <a:p>
                      <a:pPr>
                        <a:lnSpc>
                          <a:spcPct val="115000"/>
                        </a:lnSpc>
                        <a:spcAft>
                          <a:spcPts val="0"/>
                        </a:spcAft>
                      </a:pPr>
                      <a:r>
                        <a:rPr lang="en-ID" sz="2000" b="0">
                          <a:effectLst/>
                          <a:latin typeface="Calisto MT" panose="02040603050505030304" pitchFamily="18" charset="0"/>
                        </a:rPr>
                        <a:t>0,5 kal / kg BB</a:t>
                      </a:r>
                      <a:endParaRPr lang="id-ID" sz="2800" b="0">
                        <a:solidFill>
                          <a:srgbClr val="000000"/>
                        </a:solidFill>
                        <a:effectLst/>
                        <a:latin typeface="Calisto MT" panose="0204060305050503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2592092101"/>
                  </a:ext>
                </a:extLst>
              </a:tr>
              <a:tr h="43815">
                <a:tc>
                  <a:txBody>
                    <a:bodyPr/>
                    <a:lstStyle/>
                    <a:p>
                      <a:pPr>
                        <a:lnSpc>
                          <a:spcPct val="115000"/>
                        </a:lnSpc>
                        <a:spcAft>
                          <a:spcPts val="0"/>
                        </a:spcAft>
                      </a:pPr>
                      <a:r>
                        <a:rPr lang="en-ID" sz="2000" b="0">
                          <a:effectLst/>
                          <a:latin typeface="Calisto MT" panose="02040603050505030304" pitchFamily="18" charset="0"/>
                        </a:rPr>
                        <a:t>&gt; 19</a:t>
                      </a:r>
                      <a:endParaRPr lang="id-ID" sz="2800" b="0">
                        <a:solidFill>
                          <a:srgbClr val="000000"/>
                        </a:solidFill>
                        <a:effectLst/>
                        <a:latin typeface="Calisto MT" panose="02040603050505030304" pitchFamily="18" charset="0"/>
                        <a:ea typeface="Times New Roman" panose="02020603050405020304" pitchFamily="18" charset="0"/>
                      </a:endParaRPr>
                    </a:p>
                  </a:txBody>
                  <a:tcPr marL="68580" marR="68580" marT="0" marB="0" anchor="b"/>
                </a:tc>
                <a:tc>
                  <a:txBody>
                    <a:bodyPr/>
                    <a:lstStyle/>
                    <a:p>
                      <a:pPr>
                        <a:lnSpc>
                          <a:spcPct val="115000"/>
                        </a:lnSpc>
                        <a:spcAft>
                          <a:spcPts val="0"/>
                        </a:spcAft>
                      </a:pPr>
                      <a:r>
                        <a:rPr lang="en-ID" sz="2000" b="0" dirty="0">
                          <a:effectLst/>
                          <a:latin typeface="Calisto MT" panose="02040603050505030304" pitchFamily="18" charset="0"/>
                        </a:rPr>
                        <a:t>0 </a:t>
                      </a:r>
                      <a:r>
                        <a:rPr lang="en-ID" sz="2000" b="0" dirty="0" err="1">
                          <a:effectLst/>
                          <a:latin typeface="Calisto MT" panose="02040603050505030304" pitchFamily="18" charset="0"/>
                        </a:rPr>
                        <a:t>kal</a:t>
                      </a:r>
                      <a:r>
                        <a:rPr lang="en-ID" sz="2000" b="0" dirty="0">
                          <a:effectLst/>
                          <a:latin typeface="Calisto MT" panose="02040603050505030304" pitchFamily="18" charset="0"/>
                        </a:rPr>
                        <a:t>/ kg BB</a:t>
                      </a:r>
                      <a:endParaRPr lang="id-ID" sz="2800" b="0" dirty="0">
                        <a:solidFill>
                          <a:srgbClr val="000000"/>
                        </a:solidFill>
                        <a:effectLst/>
                        <a:latin typeface="Calisto MT" panose="02040603050505030304" pitchFamily="18" charset="0"/>
                        <a:ea typeface="Times New Roman" panose="02020603050405020304" pitchFamily="18" charset="0"/>
                      </a:endParaRPr>
                    </a:p>
                  </a:txBody>
                  <a:tcPr marL="68580" marR="68580" marT="0" marB="0" anchor="b"/>
                </a:tc>
                <a:extLst>
                  <a:ext uri="{0D108BD9-81ED-4DB2-BD59-A6C34878D82A}">
                    <a16:rowId xmlns:a16="http://schemas.microsoft.com/office/drawing/2014/main" val="698638272"/>
                  </a:ext>
                </a:extLst>
              </a:tr>
            </a:tbl>
          </a:graphicData>
        </a:graphic>
      </p:graphicFrame>
      <p:sp>
        <p:nvSpPr>
          <p:cNvPr id="10" name="Content Placeholder 2">
            <a:extLst>
              <a:ext uri="{FF2B5EF4-FFF2-40B4-BE49-F238E27FC236}">
                <a16:creationId xmlns:a16="http://schemas.microsoft.com/office/drawing/2014/main" id="{22F180F7-6A8F-47AE-8B4A-705F4E18F96B}"/>
              </a:ext>
            </a:extLst>
          </p:cNvPr>
          <p:cNvSpPr txBox="1">
            <a:spLocks/>
          </p:cNvSpPr>
          <p:nvPr/>
        </p:nvSpPr>
        <p:spPr>
          <a:xfrm>
            <a:off x="838200" y="4932948"/>
            <a:ext cx="10515600" cy="16497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alisto MT" panose="02040603050505030304" pitchFamily="18"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listo MT" panose="02040603050505030304" pitchFamily="18"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listo MT" panose="02040603050505030304" pitchFamily="18"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sto MT" panose="02040603050505030304" pitchFamily="18"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sto MT" panose="02040603050505030304"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D" dirty="0" err="1"/>
              <a:t>Pembagian</a:t>
            </a:r>
            <a:r>
              <a:rPr lang="en-ID" dirty="0"/>
              <a:t> </a:t>
            </a:r>
            <a:r>
              <a:rPr lang="en-ID" dirty="0" err="1"/>
              <a:t>porsi</a:t>
            </a:r>
            <a:r>
              <a:rPr lang="en-ID" dirty="0"/>
              <a:t> </a:t>
            </a:r>
            <a:r>
              <a:rPr lang="en-ID" dirty="0" err="1"/>
              <a:t>zat</a:t>
            </a:r>
            <a:r>
              <a:rPr lang="en-ID" dirty="0"/>
              <a:t> </a:t>
            </a:r>
            <a:r>
              <a:rPr lang="en-ID" dirty="0" err="1"/>
              <a:t>gizi</a:t>
            </a:r>
            <a:r>
              <a:rPr lang="en-ID" dirty="0"/>
              <a:t> </a:t>
            </a:r>
            <a:r>
              <a:rPr lang="en-ID" dirty="0" err="1"/>
              <a:t>disesuaikan</a:t>
            </a:r>
            <a:r>
              <a:rPr lang="en-ID" dirty="0"/>
              <a:t> </a:t>
            </a:r>
            <a:r>
              <a:rPr lang="en-ID" dirty="0" err="1"/>
              <a:t>dengan</a:t>
            </a:r>
            <a:r>
              <a:rPr lang="en-ID" dirty="0"/>
              <a:t> </a:t>
            </a:r>
            <a:r>
              <a:rPr lang="en-ID" dirty="0" err="1"/>
              <a:t>aktivitas</a:t>
            </a:r>
            <a:r>
              <a:rPr lang="en-ID" dirty="0"/>
              <a:t> </a:t>
            </a:r>
            <a:r>
              <a:rPr lang="en-ID" dirty="0" err="1"/>
              <a:t>peserta</a:t>
            </a:r>
            <a:r>
              <a:rPr lang="en-ID" dirty="0"/>
              <a:t> </a:t>
            </a:r>
            <a:r>
              <a:rPr lang="en-ID" dirty="0" err="1"/>
              <a:t>didik</a:t>
            </a:r>
            <a:r>
              <a:rPr lang="en-ID" dirty="0"/>
              <a:t>. </a:t>
            </a:r>
            <a:r>
              <a:rPr lang="en-ID" dirty="0" err="1"/>
              <a:t>Proporsi</a:t>
            </a:r>
            <a:r>
              <a:rPr lang="en-ID" dirty="0"/>
              <a:t> </a:t>
            </a:r>
            <a:r>
              <a:rPr lang="en-ID" dirty="0" err="1"/>
              <a:t>zat</a:t>
            </a:r>
            <a:r>
              <a:rPr lang="en-ID" dirty="0"/>
              <a:t> </a:t>
            </a:r>
            <a:r>
              <a:rPr lang="en-ID" dirty="0" err="1"/>
              <a:t>gizi</a:t>
            </a:r>
            <a:r>
              <a:rPr lang="en-ID" dirty="0"/>
              <a:t> </a:t>
            </a:r>
            <a:r>
              <a:rPr lang="en-ID" dirty="0" err="1"/>
              <a:t>dari</a:t>
            </a:r>
            <a:r>
              <a:rPr lang="en-ID" dirty="0"/>
              <a:t> </a:t>
            </a:r>
            <a:r>
              <a:rPr lang="en-ID" dirty="0" err="1"/>
              <a:t>kebutuhan</a:t>
            </a:r>
            <a:r>
              <a:rPr lang="en-ID" dirty="0"/>
              <a:t> </a:t>
            </a:r>
            <a:r>
              <a:rPr lang="en-ID" dirty="0" err="1"/>
              <a:t>kalori</a:t>
            </a:r>
            <a:r>
              <a:rPr lang="en-ID" dirty="0"/>
              <a:t> total </a:t>
            </a:r>
            <a:r>
              <a:rPr lang="en-ID" dirty="0" err="1"/>
              <a:t>untuk</a:t>
            </a:r>
            <a:r>
              <a:rPr lang="en-ID" dirty="0"/>
              <a:t> </a:t>
            </a:r>
            <a:r>
              <a:rPr lang="en-ID" dirty="0" err="1"/>
              <a:t>karbohidrat</a:t>
            </a:r>
            <a:r>
              <a:rPr lang="en-ID" dirty="0"/>
              <a:t> </a:t>
            </a:r>
            <a:r>
              <a:rPr lang="en-ID" dirty="0" err="1"/>
              <a:t>sebanyak</a:t>
            </a:r>
            <a:r>
              <a:rPr lang="en-ID" dirty="0"/>
              <a:t> 60-70%, </a:t>
            </a:r>
            <a:r>
              <a:rPr lang="en-ID" dirty="0" err="1"/>
              <a:t>untuk</a:t>
            </a:r>
            <a:r>
              <a:rPr lang="en-ID" dirty="0"/>
              <a:t> lemak </a:t>
            </a:r>
            <a:r>
              <a:rPr lang="en-ID" dirty="0" err="1"/>
              <a:t>sebanyak</a:t>
            </a:r>
            <a:r>
              <a:rPr lang="en-ID" dirty="0"/>
              <a:t> 20-25%, dan </a:t>
            </a:r>
            <a:r>
              <a:rPr lang="en-ID" dirty="0" err="1"/>
              <a:t>untuk</a:t>
            </a:r>
            <a:r>
              <a:rPr lang="en-ID" dirty="0"/>
              <a:t> protein </a:t>
            </a:r>
            <a:r>
              <a:rPr lang="en-ID" dirty="0" err="1"/>
              <a:t>sebanyak</a:t>
            </a:r>
            <a:r>
              <a:rPr lang="en-ID" dirty="0"/>
              <a:t> 10-15% (Sandi, 2019)</a:t>
            </a:r>
          </a:p>
        </p:txBody>
      </p:sp>
    </p:spTree>
    <p:extLst>
      <p:ext uri="{BB962C8B-B14F-4D97-AF65-F5344CB8AC3E}">
        <p14:creationId xmlns:p14="http://schemas.microsoft.com/office/powerpoint/2010/main" val="312037202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Content Placeholder 4">
            <a:extLst>
              <a:ext uri="{FF2B5EF4-FFF2-40B4-BE49-F238E27FC236}">
                <a16:creationId xmlns:a16="http://schemas.microsoft.com/office/drawing/2014/main" id="{BE605D76-CAF1-4B2C-80DE-CC3DC4FE1455}"/>
              </a:ext>
            </a:extLst>
          </p:cNvPr>
          <p:cNvSpPr txBox="1">
            <a:spLocks/>
          </p:cNvSpPr>
          <p:nvPr/>
        </p:nvSpPr>
        <p:spPr>
          <a:xfrm>
            <a:off x="264695" y="481262"/>
            <a:ext cx="6184231" cy="6160169"/>
          </a:xfrm>
          <a:prstGeom prst="rect">
            <a:avLst/>
          </a:prstGeom>
        </p:spPr>
        <p:txBody>
          <a:bodyPr>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err="1"/>
              <a:t>Penghitungan</a:t>
            </a:r>
            <a:r>
              <a:rPr lang="en-US" dirty="0"/>
              <a:t> status </a:t>
            </a:r>
            <a:r>
              <a:rPr lang="en-US" dirty="0" err="1"/>
              <a:t>gizi</a:t>
            </a:r>
            <a:r>
              <a:rPr lang="en-US" dirty="0"/>
              <a:t> dan </a:t>
            </a:r>
            <a:r>
              <a:rPr lang="en-US" dirty="0" err="1"/>
              <a:t>kebutuhan</a:t>
            </a:r>
            <a:r>
              <a:rPr lang="en-US" dirty="0"/>
              <a:t> </a:t>
            </a:r>
            <a:r>
              <a:rPr lang="en-US" dirty="0" err="1"/>
              <a:t>energi</a:t>
            </a:r>
            <a:r>
              <a:rPr lang="en-US" dirty="0"/>
              <a:t> </a:t>
            </a:r>
            <a:r>
              <a:rPr lang="en-US" dirty="0" err="1"/>
              <a:t>peserta</a:t>
            </a:r>
            <a:r>
              <a:rPr lang="en-US" dirty="0"/>
              <a:t> </a:t>
            </a:r>
            <a:r>
              <a:rPr lang="en-US" dirty="0" err="1"/>
              <a:t>didik</a:t>
            </a:r>
            <a:r>
              <a:rPr lang="en-US" dirty="0"/>
              <a:t> </a:t>
            </a:r>
            <a:r>
              <a:rPr lang="en-US" dirty="0" err="1"/>
              <a:t>menjadi</a:t>
            </a:r>
            <a:r>
              <a:rPr lang="en-US" dirty="0"/>
              <a:t> </a:t>
            </a:r>
            <a:r>
              <a:rPr lang="en-US" dirty="0" err="1"/>
              <a:t>tolok</a:t>
            </a:r>
            <a:r>
              <a:rPr lang="en-US" dirty="0"/>
              <a:t> </a:t>
            </a:r>
            <a:r>
              <a:rPr lang="en-US" dirty="0" err="1"/>
              <a:t>ukur</a:t>
            </a:r>
            <a:r>
              <a:rPr lang="en-US" dirty="0"/>
              <a:t> </a:t>
            </a:r>
            <a:r>
              <a:rPr lang="en-US" dirty="0" err="1"/>
              <a:t>bagi</a:t>
            </a:r>
            <a:r>
              <a:rPr lang="en-US" dirty="0"/>
              <a:t> guru PJOK </a:t>
            </a:r>
            <a:r>
              <a:rPr lang="en-US" dirty="0" err="1"/>
              <a:t>untuk</a:t>
            </a:r>
            <a:r>
              <a:rPr lang="en-US" dirty="0"/>
              <a:t> </a:t>
            </a:r>
            <a:r>
              <a:rPr lang="en-US" dirty="0" err="1"/>
              <a:t>menentukan</a:t>
            </a:r>
            <a:r>
              <a:rPr lang="en-US" dirty="0"/>
              <a:t> </a:t>
            </a:r>
            <a:r>
              <a:rPr lang="en-US" dirty="0" err="1"/>
              <a:t>tugas</a:t>
            </a:r>
            <a:r>
              <a:rPr lang="en-US" dirty="0"/>
              <a:t> </a:t>
            </a:r>
            <a:r>
              <a:rPr lang="en-US" dirty="0" err="1"/>
              <a:t>gerak</a:t>
            </a:r>
            <a:r>
              <a:rPr lang="en-US" dirty="0"/>
              <a:t> </a:t>
            </a:r>
            <a:r>
              <a:rPr lang="en-US" dirty="0" err="1"/>
              <a:t>peserta</a:t>
            </a:r>
            <a:r>
              <a:rPr lang="en-US" dirty="0"/>
              <a:t> </a:t>
            </a:r>
            <a:r>
              <a:rPr lang="en-US" dirty="0" err="1"/>
              <a:t>didik</a:t>
            </a:r>
            <a:r>
              <a:rPr lang="en-US" dirty="0"/>
              <a:t>. </a:t>
            </a:r>
          </a:p>
          <a:p>
            <a:r>
              <a:rPr lang="en-US" dirty="0"/>
              <a:t>Guru PJOK </a:t>
            </a:r>
            <a:r>
              <a:rPr lang="en-US" dirty="0" err="1"/>
              <a:t>harus</a:t>
            </a:r>
            <a:r>
              <a:rPr lang="en-US" dirty="0"/>
              <a:t> </a:t>
            </a:r>
            <a:r>
              <a:rPr lang="en-US" dirty="0" err="1"/>
              <a:t>mencatat</a:t>
            </a:r>
            <a:r>
              <a:rPr lang="en-US" dirty="0"/>
              <a:t> status </a:t>
            </a:r>
            <a:r>
              <a:rPr lang="en-US" dirty="0" err="1"/>
              <a:t>gizi</a:t>
            </a:r>
            <a:r>
              <a:rPr lang="en-US" dirty="0"/>
              <a:t> dan </a:t>
            </a:r>
            <a:r>
              <a:rPr lang="en-US" dirty="0" err="1"/>
              <a:t>kebutuhan</a:t>
            </a:r>
            <a:r>
              <a:rPr lang="en-US" dirty="0"/>
              <a:t> </a:t>
            </a:r>
            <a:r>
              <a:rPr lang="en-US" dirty="0" err="1"/>
              <a:t>kalori</a:t>
            </a:r>
            <a:r>
              <a:rPr lang="en-US" dirty="0"/>
              <a:t> </a:t>
            </a:r>
            <a:r>
              <a:rPr lang="en-US" dirty="0" err="1"/>
              <a:t>peserta</a:t>
            </a:r>
            <a:r>
              <a:rPr lang="en-US" dirty="0"/>
              <a:t> </a:t>
            </a:r>
            <a:r>
              <a:rPr lang="en-US" dirty="0" err="1"/>
              <a:t>didik</a:t>
            </a:r>
            <a:r>
              <a:rPr lang="en-US" dirty="0"/>
              <a:t> agar </a:t>
            </a:r>
            <a:r>
              <a:rPr lang="en-US" dirty="0" err="1"/>
              <a:t>dapat</a:t>
            </a:r>
            <a:r>
              <a:rPr lang="en-US" dirty="0"/>
              <a:t> </a:t>
            </a:r>
            <a:r>
              <a:rPr lang="en-US" dirty="0" err="1"/>
              <a:t>menentukan</a:t>
            </a:r>
            <a:r>
              <a:rPr lang="en-US" dirty="0"/>
              <a:t> </a:t>
            </a:r>
            <a:r>
              <a:rPr lang="en-US" dirty="0" err="1"/>
              <a:t>porsi</a:t>
            </a:r>
            <a:r>
              <a:rPr lang="en-US" dirty="0"/>
              <a:t> </a:t>
            </a:r>
            <a:r>
              <a:rPr lang="en-US" dirty="0" err="1"/>
              <a:t>pembelajaran</a:t>
            </a:r>
            <a:r>
              <a:rPr lang="en-US" dirty="0"/>
              <a:t> </a:t>
            </a:r>
            <a:r>
              <a:rPr lang="en-US" dirty="0" err="1"/>
              <a:t>gerak</a:t>
            </a:r>
            <a:r>
              <a:rPr lang="en-US" dirty="0"/>
              <a:t> dan </a:t>
            </a:r>
            <a:r>
              <a:rPr lang="en-US" dirty="0" err="1"/>
              <a:t>penguatan</a:t>
            </a:r>
            <a:r>
              <a:rPr lang="en-US" dirty="0"/>
              <a:t> </a:t>
            </a:r>
            <a:r>
              <a:rPr lang="en-US" dirty="0" err="1"/>
              <a:t>tugas</a:t>
            </a:r>
            <a:r>
              <a:rPr lang="en-US" dirty="0"/>
              <a:t> </a:t>
            </a:r>
            <a:r>
              <a:rPr lang="en-US" dirty="0" err="1"/>
              <a:t>gerak</a:t>
            </a:r>
            <a:r>
              <a:rPr lang="en-US" dirty="0"/>
              <a:t> </a:t>
            </a:r>
            <a:r>
              <a:rPr lang="en-US" dirty="0" err="1"/>
              <a:t>bagi</a:t>
            </a:r>
            <a:r>
              <a:rPr lang="en-US" dirty="0"/>
              <a:t> </a:t>
            </a:r>
            <a:r>
              <a:rPr lang="en-US" dirty="0" err="1"/>
              <a:t>peserta</a:t>
            </a:r>
            <a:r>
              <a:rPr lang="en-US" dirty="0"/>
              <a:t> </a:t>
            </a:r>
            <a:r>
              <a:rPr lang="en-US" dirty="0" err="1"/>
              <a:t>didik</a:t>
            </a:r>
            <a:r>
              <a:rPr lang="en-US" dirty="0"/>
              <a:t>. </a:t>
            </a:r>
          </a:p>
          <a:p>
            <a:r>
              <a:rPr lang="en-US" dirty="0" err="1"/>
              <a:t>Penghitungan</a:t>
            </a:r>
            <a:r>
              <a:rPr lang="en-US" dirty="0"/>
              <a:t> </a:t>
            </a:r>
            <a:r>
              <a:rPr lang="en-US" dirty="0" err="1"/>
              <a:t>kebutuhan</a:t>
            </a:r>
            <a:r>
              <a:rPr lang="en-US" dirty="0"/>
              <a:t> </a:t>
            </a:r>
            <a:r>
              <a:rPr lang="en-US" dirty="0" err="1"/>
              <a:t>kalori</a:t>
            </a:r>
            <a:r>
              <a:rPr lang="en-US" dirty="0"/>
              <a:t> </a:t>
            </a:r>
            <a:r>
              <a:rPr lang="en-US" dirty="0" err="1"/>
              <a:t>dengan</a:t>
            </a:r>
            <a:r>
              <a:rPr lang="en-US" dirty="0"/>
              <a:t> </a:t>
            </a:r>
            <a:r>
              <a:rPr lang="en-US" dirty="0" err="1"/>
              <a:t>penghitungan</a:t>
            </a:r>
            <a:r>
              <a:rPr lang="en-US" dirty="0"/>
              <a:t> BMR, SDA, </a:t>
            </a:r>
            <a:r>
              <a:rPr lang="en-US" dirty="0" err="1"/>
              <a:t>penentuan</a:t>
            </a:r>
            <a:r>
              <a:rPr lang="en-US" dirty="0"/>
              <a:t> </a:t>
            </a:r>
            <a:r>
              <a:rPr lang="en-US" dirty="0" err="1"/>
              <a:t>nilai</a:t>
            </a:r>
            <a:r>
              <a:rPr lang="en-US" dirty="0"/>
              <a:t> </a:t>
            </a:r>
            <a:r>
              <a:rPr lang="en-US" dirty="0" err="1"/>
              <a:t>faktor</a:t>
            </a:r>
            <a:r>
              <a:rPr lang="en-US" dirty="0"/>
              <a:t> </a:t>
            </a:r>
            <a:r>
              <a:rPr lang="en-US" dirty="0" err="1"/>
              <a:t>aktivitas</a:t>
            </a:r>
            <a:r>
              <a:rPr lang="en-US" dirty="0"/>
              <a:t> </a:t>
            </a:r>
            <a:r>
              <a:rPr lang="en-US" dirty="0" err="1"/>
              <a:t>fisik</a:t>
            </a:r>
            <a:r>
              <a:rPr lang="en-US" dirty="0"/>
              <a:t> non-</a:t>
            </a:r>
            <a:r>
              <a:rPr lang="en-US" dirty="0" err="1"/>
              <a:t>olahraga</a:t>
            </a:r>
            <a:r>
              <a:rPr lang="en-US" dirty="0"/>
              <a:t>, </a:t>
            </a:r>
            <a:r>
              <a:rPr lang="en-US" dirty="0" err="1"/>
              <a:t>penentuan</a:t>
            </a:r>
            <a:r>
              <a:rPr lang="en-US" dirty="0"/>
              <a:t> </a:t>
            </a:r>
            <a:r>
              <a:rPr lang="en-US" dirty="0" err="1"/>
              <a:t>jenis-jenis</a:t>
            </a:r>
            <a:r>
              <a:rPr lang="en-US" dirty="0"/>
              <a:t> </a:t>
            </a:r>
            <a:r>
              <a:rPr lang="en-US" dirty="0" err="1"/>
              <a:t>olahraga</a:t>
            </a:r>
            <a:r>
              <a:rPr lang="en-US" dirty="0"/>
              <a:t>, </a:t>
            </a:r>
            <a:r>
              <a:rPr lang="en-US" dirty="0" err="1"/>
              <a:t>durasi</a:t>
            </a:r>
            <a:r>
              <a:rPr lang="en-US" dirty="0"/>
              <a:t>, dan </a:t>
            </a:r>
            <a:r>
              <a:rPr lang="en-US" dirty="0" err="1"/>
              <a:t>frekuensi</a:t>
            </a:r>
            <a:r>
              <a:rPr lang="en-US" dirty="0"/>
              <a:t> </a:t>
            </a:r>
            <a:r>
              <a:rPr lang="en-US" dirty="0" err="1"/>
              <a:t>olahraga</a:t>
            </a:r>
            <a:r>
              <a:rPr lang="en-US" dirty="0"/>
              <a:t>, </a:t>
            </a:r>
            <a:r>
              <a:rPr lang="en-US" dirty="0" err="1"/>
              <a:t>serta</a:t>
            </a:r>
            <a:r>
              <a:rPr lang="en-US" dirty="0"/>
              <a:t> </a:t>
            </a:r>
            <a:r>
              <a:rPr lang="en-US" dirty="0" err="1"/>
              <a:t>penghitungan</a:t>
            </a:r>
            <a:r>
              <a:rPr lang="en-US" dirty="0"/>
              <a:t> </a:t>
            </a:r>
            <a:r>
              <a:rPr lang="en-US" dirty="0" err="1"/>
              <a:t>tambahan</a:t>
            </a:r>
            <a:r>
              <a:rPr lang="en-US" dirty="0"/>
              <a:t> </a:t>
            </a:r>
            <a:r>
              <a:rPr lang="en-US" dirty="0" err="1"/>
              <a:t>kalori</a:t>
            </a:r>
            <a:r>
              <a:rPr lang="en-US" dirty="0"/>
              <a:t> </a:t>
            </a:r>
            <a:r>
              <a:rPr lang="en-US" dirty="0" err="1"/>
              <a:t>bagi</a:t>
            </a:r>
            <a:r>
              <a:rPr lang="en-US" dirty="0"/>
              <a:t> </a:t>
            </a:r>
            <a:r>
              <a:rPr lang="en-US" dirty="0" err="1"/>
              <a:t>peserta</a:t>
            </a:r>
            <a:r>
              <a:rPr lang="en-US" dirty="0"/>
              <a:t> </a:t>
            </a:r>
            <a:r>
              <a:rPr lang="en-US" dirty="0" err="1"/>
              <a:t>didik</a:t>
            </a:r>
            <a:r>
              <a:rPr lang="en-US" dirty="0"/>
              <a:t> </a:t>
            </a:r>
            <a:r>
              <a:rPr lang="en-US" dirty="0" err="1"/>
              <a:t>dalam</a:t>
            </a:r>
            <a:r>
              <a:rPr lang="en-US" dirty="0"/>
              <a:t> masa </a:t>
            </a:r>
            <a:r>
              <a:rPr lang="en-US" dirty="0" err="1"/>
              <a:t>pertumbuhan</a:t>
            </a:r>
            <a:r>
              <a:rPr lang="en-US" dirty="0"/>
              <a:t>. </a:t>
            </a:r>
          </a:p>
        </p:txBody>
      </p:sp>
      <p:sp>
        <p:nvSpPr>
          <p:cNvPr id="24" name="Rectangle 23">
            <a:extLst>
              <a:ext uri="{FF2B5EF4-FFF2-40B4-BE49-F238E27FC236}">
                <a16:creationId xmlns:a16="http://schemas.microsoft.com/office/drawing/2014/main" id="{73052FAA-677C-4F7B-8DBC-6F393097A615}"/>
              </a:ext>
            </a:extLst>
          </p:cNvPr>
          <p:cNvSpPr/>
          <p:nvPr/>
        </p:nvSpPr>
        <p:spPr>
          <a:xfrm>
            <a:off x="6882061" y="4934635"/>
            <a:ext cx="3753854" cy="923330"/>
          </a:xfrm>
          <a:prstGeom prst="rect">
            <a:avLst/>
          </a:prstGeom>
        </p:spPr>
        <p:txBody>
          <a:bodyPr wrap="square">
            <a:spAutoFit/>
          </a:bodyPr>
          <a:lstStyle/>
          <a:p>
            <a:r>
              <a:rPr lang="id-ID" dirty="0">
                <a:hlinkClick r:id="rId2"/>
              </a:rPr>
              <a:t>https://drive.google.com/file/d/1p4Coegbsc_ejvV9YF1AWn690XRi-kY5d/view?usp=sharing</a:t>
            </a:r>
            <a:r>
              <a:rPr lang="en-ID" dirty="0"/>
              <a:t> </a:t>
            </a:r>
            <a:endParaRPr lang="id-ID" dirty="0"/>
          </a:p>
        </p:txBody>
      </p:sp>
      <p:sp>
        <p:nvSpPr>
          <p:cNvPr id="25" name="Title 3">
            <a:extLst>
              <a:ext uri="{FF2B5EF4-FFF2-40B4-BE49-F238E27FC236}">
                <a16:creationId xmlns:a16="http://schemas.microsoft.com/office/drawing/2014/main" id="{25B5D802-952C-49FA-B4FA-D9763113CA8F}"/>
              </a:ext>
            </a:extLst>
          </p:cNvPr>
          <p:cNvSpPr txBox="1">
            <a:spLocks/>
          </p:cNvSpPr>
          <p:nvPr/>
        </p:nvSpPr>
        <p:spPr>
          <a:xfrm>
            <a:off x="6954250" y="4182411"/>
            <a:ext cx="3994486" cy="728161"/>
          </a:xfrm>
          <a:prstGeom prst="rect">
            <a:avLst/>
          </a:prstGeom>
        </p:spPr>
        <p:txBody>
          <a:bodyPr vert="horz" lIns="0" tIns="0" rIns="0" bIns="0" rtlCol="0" anchor="b" anchorCtr="0">
            <a:noAutofit/>
          </a:bodyPr>
          <a:lstStyle>
            <a:lvl1pPr algn="l" defTabSz="914400" rtl="0" eaLnBrk="1" latinLnBrk="0" hangingPunct="1">
              <a:lnSpc>
                <a:spcPct val="90000"/>
              </a:lnSpc>
              <a:spcBef>
                <a:spcPct val="0"/>
              </a:spcBef>
              <a:buNone/>
              <a:defRPr sz="5500" b="1" kern="1200">
                <a:solidFill>
                  <a:schemeClr val="bg1"/>
                </a:solidFill>
                <a:latin typeface="+mj-lt"/>
                <a:ea typeface="+mj-ea"/>
                <a:cs typeface="+mj-cs"/>
              </a:defRPr>
            </a:lvl1pPr>
          </a:lstStyle>
          <a:p>
            <a:r>
              <a:rPr lang="en-ID" sz="2000" b="0" dirty="0" err="1"/>
              <a:t>Instrumen</a:t>
            </a:r>
            <a:r>
              <a:rPr lang="en-ID" sz="2000" b="0" dirty="0"/>
              <a:t> </a:t>
            </a:r>
            <a:r>
              <a:rPr lang="en-ID" sz="2000" b="0" dirty="0" err="1"/>
              <a:t>Kebutuhan</a:t>
            </a:r>
            <a:r>
              <a:rPr lang="en-ID" sz="2000" b="0" dirty="0"/>
              <a:t> </a:t>
            </a:r>
            <a:r>
              <a:rPr lang="en-ID" sz="2000" b="0" dirty="0" err="1"/>
              <a:t>Kalori</a:t>
            </a:r>
            <a:r>
              <a:rPr lang="en-ID" sz="2000" b="0" dirty="0"/>
              <a:t> </a:t>
            </a:r>
            <a:r>
              <a:rPr lang="en-ID" sz="2000" b="0" dirty="0" err="1"/>
              <a:t>Anak</a:t>
            </a:r>
            <a:endParaRPr lang="id-ID" sz="2000" b="0" dirty="0"/>
          </a:p>
        </p:txBody>
      </p:sp>
      <p:sp>
        <p:nvSpPr>
          <p:cNvPr id="27" name="Title 26">
            <a:extLst>
              <a:ext uri="{FF2B5EF4-FFF2-40B4-BE49-F238E27FC236}">
                <a16:creationId xmlns:a16="http://schemas.microsoft.com/office/drawing/2014/main" id="{FAFD9D1D-6551-4427-99A7-A9A429B4A30F}"/>
              </a:ext>
            </a:extLst>
          </p:cNvPr>
          <p:cNvSpPr>
            <a:spLocks noGrp="1"/>
          </p:cNvSpPr>
          <p:nvPr>
            <p:ph type="title"/>
          </p:nvPr>
        </p:nvSpPr>
        <p:spPr>
          <a:xfrm>
            <a:off x="6954250" y="3091333"/>
            <a:ext cx="4585780" cy="1091078"/>
          </a:xfrm>
        </p:spPr>
        <p:txBody>
          <a:bodyPr/>
          <a:lstStyle/>
          <a:p>
            <a:r>
              <a:rPr lang="en-ID" sz="5400" dirty="0" err="1"/>
              <a:t>Matur</a:t>
            </a:r>
            <a:r>
              <a:rPr lang="en-ID" sz="5400" dirty="0"/>
              <a:t> </a:t>
            </a:r>
            <a:r>
              <a:rPr lang="en-ID" sz="5400" dirty="0" err="1"/>
              <a:t>Nuwun</a:t>
            </a:r>
            <a:endParaRPr lang="id-ID" sz="5400" dirty="0"/>
          </a:p>
        </p:txBody>
      </p:sp>
      <p:sp>
        <p:nvSpPr>
          <p:cNvPr id="28" name="Text Placeholder 4">
            <a:extLst>
              <a:ext uri="{FF2B5EF4-FFF2-40B4-BE49-F238E27FC236}">
                <a16:creationId xmlns:a16="http://schemas.microsoft.com/office/drawing/2014/main" id="{67142229-C4E8-4F1B-9DEA-D29720255278}"/>
              </a:ext>
            </a:extLst>
          </p:cNvPr>
          <p:cNvSpPr txBox="1">
            <a:spLocks/>
          </p:cNvSpPr>
          <p:nvPr/>
        </p:nvSpPr>
        <p:spPr>
          <a:xfrm>
            <a:off x="6882061" y="2906736"/>
            <a:ext cx="5544887" cy="615751"/>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D" dirty="0" err="1">
                <a:solidFill>
                  <a:schemeClr val="accent1">
                    <a:lumMod val="75000"/>
                  </a:schemeClr>
                </a:solidFill>
              </a:rPr>
              <a:t>Semoga</a:t>
            </a:r>
            <a:r>
              <a:rPr lang="en-ID" dirty="0">
                <a:solidFill>
                  <a:schemeClr val="accent1">
                    <a:lumMod val="75000"/>
                  </a:schemeClr>
                </a:solidFill>
              </a:rPr>
              <a:t> </a:t>
            </a:r>
            <a:r>
              <a:rPr lang="en-ID" dirty="0" err="1">
                <a:solidFill>
                  <a:schemeClr val="accent1">
                    <a:lumMod val="75000"/>
                  </a:schemeClr>
                </a:solidFill>
              </a:rPr>
              <a:t>Bermanfaat</a:t>
            </a:r>
            <a:endParaRPr lang="id-ID" dirty="0">
              <a:solidFill>
                <a:schemeClr val="accent1">
                  <a:lumMod val="75000"/>
                </a:schemeClr>
              </a:solidFill>
            </a:endParaRPr>
          </a:p>
        </p:txBody>
      </p:sp>
    </p:spTree>
    <p:extLst>
      <p:ext uri="{BB962C8B-B14F-4D97-AF65-F5344CB8AC3E}">
        <p14:creationId xmlns:p14="http://schemas.microsoft.com/office/powerpoint/2010/main" val="42183893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5C665F-537D-4B74-92F8-96ED80122ADC}"/>
              </a:ext>
            </a:extLst>
          </p:cNvPr>
          <p:cNvSpPr>
            <a:spLocks noGrp="1"/>
          </p:cNvSpPr>
          <p:nvPr>
            <p:ph type="title"/>
          </p:nvPr>
        </p:nvSpPr>
        <p:spPr>
          <a:xfrm>
            <a:off x="642749" y="617966"/>
            <a:ext cx="4585780" cy="1091078"/>
          </a:xfrm>
        </p:spPr>
        <p:txBody>
          <a:bodyPr/>
          <a:lstStyle/>
          <a:p>
            <a:r>
              <a:rPr lang="en-US" dirty="0"/>
              <a:t>Pendidikan</a:t>
            </a:r>
          </a:p>
        </p:txBody>
      </p:sp>
      <p:sp>
        <p:nvSpPr>
          <p:cNvPr id="3" name="Content Placeholder 2">
            <a:extLst>
              <a:ext uri="{FF2B5EF4-FFF2-40B4-BE49-F238E27FC236}">
                <a16:creationId xmlns:a16="http://schemas.microsoft.com/office/drawing/2014/main" id="{E0ACFCBA-E6B8-4ECB-B191-23EF3473943C}"/>
              </a:ext>
            </a:extLst>
          </p:cNvPr>
          <p:cNvSpPr>
            <a:spLocks noGrp="1"/>
          </p:cNvSpPr>
          <p:nvPr>
            <p:ph sz="quarter" idx="4"/>
          </p:nvPr>
        </p:nvSpPr>
        <p:spPr>
          <a:xfrm>
            <a:off x="409074" y="1925612"/>
            <a:ext cx="6136105" cy="4314422"/>
          </a:xfrm>
        </p:spPr>
        <p:txBody>
          <a:bodyPr>
            <a:normAutofit/>
          </a:bodyPr>
          <a:lstStyle/>
          <a:p>
            <a:r>
              <a:rPr lang="en-US" sz="2400" dirty="0"/>
              <a:t>P</a:t>
            </a:r>
            <a:r>
              <a:rPr lang="id-ID" sz="2400" dirty="0"/>
              <a:t>endidikan adalah proses pembaharuan makna pengalaman</a:t>
            </a:r>
            <a:r>
              <a:rPr lang="en-US" sz="2400" dirty="0"/>
              <a:t>.</a:t>
            </a:r>
          </a:p>
          <a:p>
            <a:r>
              <a:rPr lang="en-US" sz="2400" dirty="0"/>
              <a:t>Pendidikan </a:t>
            </a:r>
            <a:r>
              <a:rPr lang="en-US" sz="2400" dirty="0" err="1"/>
              <a:t>adalah</a:t>
            </a:r>
            <a:r>
              <a:rPr lang="en-US" sz="2400" dirty="0"/>
              <a:t> </a:t>
            </a:r>
            <a:r>
              <a:rPr lang="en-US" sz="2400" dirty="0" err="1"/>
              <a:t>investasi</a:t>
            </a:r>
            <a:r>
              <a:rPr lang="en-US" sz="2400" dirty="0"/>
              <a:t> </a:t>
            </a:r>
            <a:r>
              <a:rPr lang="en-US" sz="2400" dirty="0" err="1"/>
              <a:t>jangka</a:t>
            </a:r>
            <a:r>
              <a:rPr lang="en-US" sz="2400" dirty="0"/>
              <a:t> </a:t>
            </a:r>
            <a:r>
              <a:rPr lang="en-US" sz="2400" dirty="0" err="1"/>
              <a:t>panjang</a:t>
            </a:r>
            <a:r>
              <a:rPr lang="en-US" sz="2400" dirty="0"/>
              <a:t> </a:t>
            </a:r>
            <a:r>
              <a:rPr lang="en-US" sz="2400" dirty="0" err="1"/>
              <a:t>karena</a:t>
            </a:r>
            <a:r>
              <a:rPr lang="en-US" sz="2400" dirty="0"/>
              <a:t> </a:t>
            </a:r>
            <a:r>
              <a:rPr lang="en-US" sz="2400" dirty="0" err="1"/>
              <a:t>dampak</a:t>
            </a:r>
            <a:r>
              <a:rPr lang="en-US" sz="2400" dirty="0"/>
              <a:t> </a:t>
            </a:r>
            <a:r>
              <a:rPr lang="en-US" sz="2400" dirty="0" err="1"/>
              <a:t>nyata</a:t>
            </a:r>
            <a:r>
              <a:rPr lang="en-US" sz="2400" dirty="0"/>
              <a:t> </a:t>
            </a:r>
            <a:r>
              <a:rPr lang="en-US" sz="2400" dirty="0" err="1"/>
              <a:t>pendidikan</a:t>
            </a:r>
            <a:r>
              <a:rPr lang="en-US" sz="2400" dirty="0"/>
              <a:t> </a:t>
            </a:r>
            <a:r>
              <a:rPr lang="en-US" sz="2400" dirty="0" err="1"/>
              <a:t>akan</a:t>
            </a:r>
            <a:r>
              <a:rPr lang="en-US" sz="2400" dirty="0"/>
              <a:t> </a:t>
            </a:r>
            <a:r>
              <a:rPr lang="en-US" sz="2400" dirty="0" err="1"/>
              <a:t>terlihat</a:t>
            </a:r>
            <a:r>
              <a:rPr lang="en-US" sz="2400" dirty="0"/>
              <a:t> di masa </a:t>
            </a:r>
            <a:r>
              <a:rPr lang="en-US" sz="2400" dirty="0" err="1"/>
              <a:t>depan</a:t>
            </a:r>
            <a:r>
              <a:rPr lang="en-US" sz="2400" dirty="0"/>
              <a:t>.</a:t>
            </a:r>
          </a:p>
          <a:p>
            <a:r>
              <a:rPr lang="id-ID" sz="2400" dirty="0"/>
              <a:t>Proses pendidikan melibatkan pengawasan dan perkembangan dari orang dewasa dan kelompok dimana manusia itu hidup</a:t>
            </a:r>
            <a:r>
              <a:rPr lang="en-US" sz="2400" dirty="0"/>
              <a:t>.</a:t>
            </a:r>
          </a:p>
          <a:p>
            <a:r>
              <a:rPr lang="id-ID" sz="2400" dirty="0"/>
              <a:t>Sekolah sebagai lembaga penyelenggara pendidikan mempunyai peranan yang vital dalam pembentukan manusia seutuhnya, yaitu manusia yang sehat jasmani</a:t>
            </a:r>
            <a:r>
              <a:rPr lang="en-US" sz="2400" dirty="0"/>
              <a:t>, </a:t>
            </a:r>
            <a:r>
              <a:rPr lang="id-ID" sz="2400" dirty="0"/>
              <a:t>rohani</a:t>
            </a:r>
            <a:r>
              <a:rPr lang="en-US" sz="2400" dirty="0"/>
              <a:t>, dan </a:t>
            </a:r>
            <a:r>
              <a:rPr lang="en-US" sz="2400" dirty="0" err="1"/>
              <a:t>sosial</a:t>
            </a:r>
            <a:r>
              <a:rPr lang="en-US" sz="2400" dirty="0"/>
              <a:t> (WHO)</a:t>
            </a:r>
            <a:r>
              <a:rPr lang="id-ID" sz="2400" dirty="0"/>
              <a:t>.</a:t>
            </a:r>
            <a:endParaRPr lang="en-US" sz="2400" dirty="0"/>
          </a:p>
          <a:p>
            <a:endParaRPr lang="id-ID" sz="2400" dirty="0"/>
          </a:p>
        </p:txBody>
      </p:sp>
      <p:pic>
        <p:nvPicPr>
          <p:cNvPr id="10" name="Picture 9">
            <a:extLst>
              <a:ext uri="{FF2B5EF4-FFF2-40B4-BE49-F238E27FC236}">
                <a16:creationId xmlns:a16="http://schemas.microsoft.com/office/drawing/2014/main" id="{B7C3EF21-1B67-4B95-9C20-07DE0EDCC8AD}"/>
              </a:ext>
            </a:extLst>
          </p:cNvPr>
          <p:cNvPicPr>
            <a:picLocks noChangeAspect="1"/>
          </p:cNvPicPr>
          <p:nvPr/>
        </p:nvPicPr>
        <p:blipFill rotWithShape="1">
          <a:blip r:embed="rId3"/>
          <a:srcRect l="9638" r="26432"/>
          <a:stretch/>
        </p:blipFill>
        <p:spPr>
          <a:xfrm>
            <a:off x="6963473" y="1055221"/>
            <a:ext cx="5044043" cy="5266868"/>
          </a:xfrm>
          <a:prstGeom prst="rect">
            <a:avLst/>
          </a:prstGeom>
        </p:spPr>
      </p:pic>
    </p:spTree>
    <p:extLst>
      <p:ext uri="{BB962C8B-B14F-4D97-AF65-F5344CB8AC3E}">
        <p14:creationId xmlns:p14="http://schemas.microsoft.com/office/powerpoint/2010/main" val="21712604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F1D65C-1076-4F43-B4FA-3B4804E8DF5B}"/>
              </a:ext>
            </a:extLst>
          </p:cNvPr>
          <p:cNvSpPr>
            <a:spLocks noGrp="1"/>
          </p:cNvSpPr>
          <p:nvPr>
            <p:ph type="title"/>
          </p:nvPr>
        </p:nvSpPr>
        <p:spPr>
          <a:xfrm>
            <a:off x="838199" y="805472"/>
            <a:ext cx="10110537" cy="586978"/>
          </a:xfrm>
        </p:spPr>
        <p:txBody>
          <a:bodyPr>
            <a:normAutofit/>
          </a:bodyPr>
          <a:lstStyle/>
          <a:p>
            <a:r>
              <a:rPr lang="en-US" dirty="0"/>
              <a:t>Pendidikan </a:t>
            </a:r>
            <a:r>
              <a:rPr lang="en-US" dirty="0" err="1"/>
              <a:t>Jasmani</a:t>
            </a:r>
            <a:r>
              <a:rPr lang="en-US" dirty="0"/>
              <a:t>, </a:t>
            </a:r>
            <a:r>
              <a:rPr lang="en-US" dirty="0" err="1"/>
              <a:t>Olahraga</a:t>
            </a:r>
            <a:r>
              <a:rPr lang="en-US" dirty="0"/>
              <a:t>, dan </a:t>
            </a:r>
            <a:r>
              <a:rPr lang="en-US" dirty="0" err="1"/>
              <a:t>Kesehatan</a:t>
            </a:r>
            <a:endParaRPr lang="en-US" dirty="0"/>
          </a:p>
        </p:txBody>
      </p:sp>
      <p:sp>
        <p:nvSpPr>
          <p:cNvPr id="15" name="Text Placeholder 14">
            <a:extLst>
              <a:ext uri="{FF2B5EF4-FFF2-40B4-BE49-F238E27FC236}">
                <a16:creationId xmlns:a16="http://schemas.microsoft.com/office/drawing/2014/main" id="{72ED5FCC-E29C-48DE-84D8-EA34FFE7CE49}"/>
              </a:ext>
            </a:extLst>
          </p:cNvPr>
          <p:cNvSpPr>
            <a:spLocks noGrp="1"/>
          </p:cNvSpPr>
          <p:nvPr>
            <p:ph type="body" sz="quarter" idx="47"/>
          </p:nvPr>
        </p:nvSpPr>
        <p:spPr/>
        <p:txBody>
          <a:bodyPr>
            <a:normAutofit/>
          </a:bodyPr>
          <a:lstStyle/>
          <a:p>
            <a:r>
              <a:rPr lang="id-ID" sz="2000" i="1" dirty="0"/>
              <a:t>Lichamelijke Opvoeding</a:t>
            </a:r>
            <a:r>
              <a:rPr lang="id-ID" sz="2000" dirty="0"/>
              <a:t> </a:t>
            </a:r>
            <a:r>
              <a:rPr lang="en-ID" sz="2000" dirty="0"/>
              <a:t>/</a:t>
            </a:r>
            <a:r>
              <a:rPr lang="id-ID" sz="2000" dirty="0"/>
              <a:t> </a:t>
            </a:r>
            <a:r>
              <a:rPr lang="id-ID" sz="2000" i="1" dirty="0"/>
              <a:t>Physical Education</a:t>
            </a:r>
            <a:endParaRPr lang="en-US" sz="2000" dirty="0"/>
          </a:p>
        </p:txBody>
      </p:sp>
      <p:sp>
        <p:nvSpPr>
          <p:cNvPr id="8" name="Text Placeholder 7">
            <a:extLst>
              <a:ext uri="{FF2B5EF4-FFF2-40B4-BE49-F238E27FC236}">
                <a16:creationId xmlns:a16="http://schemas.microsoft.com/office/drawing/2014/main" id="{55A064E7-CBD4-44C6-846D-EC14D2291E3C}"/>
              </a:ext>
            </a:extLst>
          </p:cNvPr>
          <p:cNvSpPr>
            <a:spLocks noGrp="1"/>
          </p:cNvSpPr>
          <p:nvPr>
            <p:ph type="body" sz="quarter" idx="14"/>
          </p:nvPr>
        </p:nvSpPr>
        <p:spPr>
          <a:xfrm>
            <a:off x="836613" y="2024969"/>
            <a:ext cx="10515600" cy="1512316"/>
          </a:xfrm>
        </p:spPr>
        <p:txBody>
          <a:bodyPr>
            <a:normAutofit fontScale="92500" lnSpcReduction="10000"/>
          </a:bodyPr>
          <a:lstStyle/>
          <a:p>
            <a:pPr marL="342900" indent="-342900">
              <a:buFont typeface="Arial" panose="020B0604020202020204" pitchFamily="34" charset="0"/>
              <a:buChar char="•"/>
            </a:pPr>
            <a:r>
              <a:rPr lang="en-ID" sz="2800" dirty="0"/>
              <a:t>P</a:t>
            </a:r>
            <a:r>
              <a:rPr lang="id-ID" sz="2800" dirty="0"/>
              <a:t>endidikan melalui jasmani dan olahraga (Sukintaka dalam Harsuki, 2003)</a:t>
            </a:r>
            <a:endParaRPr lang="en-ID" sz="2800" dirty="0"/>
          </a:p>
          <a:p>
            <a:pPr marL="342900" indent="-342900">
              <a:buFont typeface="Arial" panose="020B0604020202020204" pitchFamily="34" charset="0"/>
              <a:buChar char="•"/>
            </a:pPr>
            <a:r>
              <a:rPr lang="en-US" sz="2800" dirty="0" err="1"/>
              <a:t>pendidikan</a:t>
            </a:r>
            <a:r>
              <a:rPr lang="en-US" sz="2800" dirty="0"/>
              <a:t> </a:t>
            </a:r>
            <a:r>
              <a:rPr lang="en-US" sz="2800" dirty="0" err="1"/>
              <a:t>jasmani</a:t>
            </a:r>
            <a:r>
              <a:rPr lang="en-US" sz="2800" dirty="0"/>
              <a:t> dan </a:t>
            </a:r>
            <a:r>
              <a:rPr lang="en-US" sz="2800" dirty="0" err="1"/>
              <a:t>pendidikan</a:t>
            </a:r>
            <a:r>
              <a:rPr lang="en-US" sz="2800" dirty="0"/>
              <a:t> </a:t>
            </a:r>
            <a:r>
              <a:rPr lang="en-US" sz="2800" dirty="0" err="1"/>
              <a:t>olahraga</a:t>
            </a:r>
            <a:r>
              <a:rPr lang="en-US" sz="2800" dirty="0"/>
              <a:t> </a:t>
            </a:r>
            <a:r>
              <a:rPr lang="en-US" sz="2800" dirty="0" err="1"/>
              <a:t>untuk</a:t>
            </a:r>
            <a:r>
              <a:rPr lang="en-US" sz="2800" dirty="0"/>
              <a:t> </a:t>
            </a:r>
            <a:r>
              <a:rPr lang="en-US" sz="2800" dirty="0" err="1"/>
              <a:t>menciptakan</a:t>
            </a:r>
            <a:r>
              <a:rPr lang="en-US" sz="2800" dirty="0"/>
              <a:t> </a:t>
            </a:r>
            <a:r>
              <a:rPr lang="en-US" sz="2800" dirty="0" err="1"/>
              <a:t>gaya</a:t>
            </a:r>
            <a:r>
              <a:rPr lang="en-US" sz="2800" dirty="0"/>
              <a:t> </a:t>
            </a:r>
            <a:r>
              <a:rPr lang="en-US" sz="2800" dirty="0" err="1"/>
              <a:t>hidup</a:t>
            </a:r>
            <a:r>
              <a:rPr lang="en-US" sz="2800" dirty="0"/>
              <a:t> yang </a:t>
            </a:r>
            <a:r>
              <a:rPr lang="en-US" sz="2800" dirty="0" err="1"/>
              <a:t>sehat</a:t>
            </a:r>
            <a:r>
              <a:rPr lang="en-US" sz="2800" dirty="0"/>
              <a:t> dan </a:t>
            </a:r>
            <a:r>
              <a:rPr lang="en-US" sz="2800" dirty="0" err="1"/>
              <a:t>bugar</a:t>
            </a:r>
            <a:r>
              <a:rPr lang="en-US" sz="2800" dirty="0"/>
              <a:t> (Mashuri &amp; </a:t>
            </a:r>
            <a:r>
              <a:rPr lang="en-US" sz="2800" dirty="0" err="1"/>
              <a:t>Pratama</a:t>
            </a:r>
            <a:r>
              <a:rPr lang="en-US" sz="2800" dirty="0"/>
              <a:t>, 2019)</a:t>
            </a:r>
          </a:p>
          <a:p>
            <a:pPr marL="342900" indent="-342900">
              <a:buFont typeface="Arial" panose="020B0604020202020204" pitchFamily="34" charset="0"/>
              <a:buChar char="•"/>
            </a:pPr>
            <a:endParaRPr lang="en-US" sz="2800" dirty="0"/>
          </a:p>
        </p:txBody>
      </p:sp>
      <p:pic>
        <p:nvPicPr>
          <p:cNvPr id="2052" name="Picture 4" descr="https://asset.kompas.com/crops/mEGdjelzRl28Yc1GGKxp_1_aHi8=/0x0:780x390/750x500/data/photo/2017/12/01/1097717285.jpg">
            <a:extLst>
              <a:ext uri="{FF2B5EF4-FFF2-40B4-BE49-F238E27FC236}">
                <a16:creationId xmlns:a16="http://schemas.microsoft.com/office/drawing/2014/main" id="{29658576-4D55-4CAE-9150-185C6FB8905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62245" y="3836562"/>
            <a:ext cx="4051701" cy="2701134"/>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s://telemed.ihc.id/uploads/img_post/img_040120221641263410B5AQX.jpg">
            <a:extLst>
              <a:ext uri="{FF2B5EF4-FFF2-40B4-BE49-F238E27FC236}">
                <a16:creationId xmlns:a16="http://schemas.microsoft.com/office/drawing/2014/main" id="{B65B0153-0E8B-4198-BF83-324134A5504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94907" y="3836562"/>
            <a:ext cx="3780337" cy="27011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00022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8F2DAD-09BC-4E53-B3EE-80036ACC033F}"/>
              </a:ext>
            </a:extLst>
          </p:cNvPr>
          <p:cNvSpPr>
            <a:spLocks noGrp="1"/>
          </p:cNvSpPr>
          <p:nvPr>
            <p:ph type="title"/>
          </p:nvPr>
        </p:nvSpPr>
        <p:spPr>
          <a:xfrm>
            <a:off x="838200" y="1301897"/>
            <a:ext cx="7599790" cy="552848"/>
          </a:xfrm>
        </p:spPr>
        <p:txBody>
          <a:bodyPr/>
          <a:lstStyle/>
          <a:p>
            <a:r>
              <a:rPr lang="en-US" dirty="0" err="1"/>
              <a:t>Pandangan</a:t>
            </a:r>
            <a:r>
              <a:rPr lang="en-US" dirty="0"/>
              <a:t> </a:t>
            </a:r>
            <a:r>
              <a:rPr lang="en-US" dirty="0" err="1"/>
              <a:t>Filosofi</a:t>
            </a:r>
            <a:r>
              <a:rPr lang="en-US" dirty="0"/>
              <a:t> PJOK</a:t>
            </a:r>
          </a:p>
        </p:txBody>
      </p:sp>
      <p:sp>
        <p:nvSpPr>
          <p:cNvPr id="11" name="Text Placeholder 10">
            <a:extLst>
              <a:ext uri="{FF2B5EF4-FFF2-40B4-BE49-F238E27FC236}">
                <a16:creationId xmlns:a16="http://schemas.microsoft.com/office/drawing/2014/main" id="{8DAD639D-C8B7-41FE-B495-175E8A71B81B}"/>
              </a:ext>
            </a:extLst>
          </p:cNvPr>
          <p:cNvSpPr>
            <a:spLocks noGrp="1"/>
          </p:cNvSpPr>
          <p:nvPr>
            <p:ph type="body" sz="quarter" idx="47"/>
          </p:nvPr>
        </p:nvSpPr>
        <p:spPr>
          <a:xfrm>
            <a:off x="836613" y="1888874"/>
            <a:ext cx="8128799" cy="410183"/>
          </a:xfrm>
        </p:spPr>
        <p:txBody>
          <a:bodyPr/>
          <a:lstStyle/>
          <a:p>
            <a:r>
              <a:rPr lang="en-US" dirty="0" err="1"/>
              <a:t>Ontologi</a:t>
            </a:r>
            <a:r>
              <a:rPr lang="en-US" dirty="0"/>
              <a:t>, </a:t>
            </a:r>
            <a:r>
              <a:rPr lang="en-US" dirty="0" err="1"/>
              <a:t>Epistemologi</a:t>
            </a:r>
            <a:r>
              <a:rPr lang="en-US" dirty="0"/>
              <a:t>, </a:t>
            </a:r>
            <a:r>
              <a:rPr lang="en-US" dirty="0" err="1"/>
              <a:t>Aksiologi</a:t>
            </a:r>
            <a:endParaRPr lang="en-US" dirty="0"/>
          </a:p>
        </p:txBody>
      </p:sp>
      <p:sp>
        <p:nvSpPr>
          <p:cNvPr id="7" name="Text Placeholder 6">
            <a:extLst>
              <a:ext uri="{FF2B5EF4-FFF2-40B4-BE49-F238E27FC236}">
                <a16:creationId xmlns:a16="http://schemas.microsoft.com/office/drawing/2014/main" id="{8E389CF0-7E88-4714-8B32-F95FC4203E16}"/>
              </a:ext>
            </a:extLst>
          </p:cNvPr>
          <p:cNvSpPr>
            <a:spLocks noGrp="1"/>
          </p:cNvSpPr>
          <p:nvPr>
            <p:ph type="body" idx="41"/>
          </p:nvPr>
        </p:nvSpPr>
        <p:spPr>
          <a:xfrm>
            <a:off x="836613" y="2765201"/>
            <a:ext cx="3044952" cy="334918"/>
          </a:xfrm>
        </p:spPr>
        <p:txBody>
          <a:bodyPr>
            <a:noAutofit/>
          </a:bodyPr>
          <a:lstStyle/>
          <a:p>
            <a:r>
              <a:rPr lang="en-US" sz="2800" dirty="0" err="1"/>
              <a:t>Ontologi</a:t>
            </a:r>
            <a:endParaRPr lang="en-US" sz="2800" dirty="0"/>
          </a:p>
        </p:txBody>
      </p:sp>
      <p:sp>
        <p:nvSpPr>
          <p:cNvPr id="8" name="Text Placeholder 7">
            <a:extLst>
              <a:ext uri="{FF2B5EF4-FFF2-40B4-BE49-F238E27FC236}">
                <a16:creationId xmlns:a16="http://schemas.microsoft.com/office/drawing/2014/main" id="{5579A580-0A00-4BD6-881B-85BF4BA391C8}"/>
              </a:ext>
            </a:extLst>
          </p:cNvPr>
          <p:cNvSpPr>
            <a:spLocks noGrp="1"/>
          </p:cNvSpPr>
          <p:nvPr>
            <p:ph type="body" sz="quarter" idx="42"/>
          </p:nvPr>
        </p:nvSpPr>
        <p:spPr>
          <a:xfrm>
            <a:off x="836613" y="3284621"/>
            <a:ext cx="3044952" cy="2295239"/>
          </a:xfrm>
        </p:spPr>
        <p:txBody>
          <a:bodyPr>
            <a:noAutofit/>
          </a:bodyPr>
          <a:lstStyle/>
          <a:p>
            <a:r>
              <a:rPr lang="id-ID" sz="2400" dirty="0"/>
              <a:t>Upaya pembentukan dan peningkatan kualitas peserta didik secara organik, neuromuskular, intelektual, emosional, perilaku, dan sosial melalui aktifitas fisik yang dilandasi gerakan dari cabang olahraga</a:t>
            </a:r>
            <a:endParaRPr lang="en-US" sz="2400" dirty="0"/>
          </a:p>
        </p:txBody>
      </p:sp>
      <p:sp>
        <p:nvSpPr>
          <p:cNvPr id="9" name="Text Placeholder 8">
            <a:extLst>
              <a:ext uri="{FF2B5EF4-FFF2-40B4-BE49-F238E27FC236}">
                <a16:creationId xmlns:a16="http://schemas.microsoft.com/office/drawing/2014/main" id="{843CD799-F325-4B20-9924-56521475C4D8}"/>
              </a:ext>
            </a:extLst>
          </p:cNvPr>
          <p:cNvSpPr>
            <a:spLocks noGrp="1"/>
          </p:cNvSpPr>
          <p:nvPr>
            <p:ph type="body" idx="45"/>
          </p:nvPr>
        </p:nvSpPr>
        <p:spPr>
          <a:xfrm>
            <a:off x="4637302" y="2765201"/>
            <a:ext cx="3044952" cy="334918"/>
          </a:xfrm>
        </p:spPr>
        <p:txBody>
          <a:bodyPr>
            <a:noAutofit/>
          </a:bodyPr>
          <a:lstStyle/>
          <a:p>
            <a:r>
              <a:rPr lang="en-US" sz="2800" dirty="0" err="1"/>
              <a:t>Epistemologi</a:t>
            </a:r>
            <a:endParaRPr lang="en-US" sz="2800" dirty="0"/>
          </a:p>
        </p:txBody>
      </p:sp>
      <p:sp>
        <p:nvSpPr>
          <p:cNvPr id="10" name="Text Placeholder 9">
            <a:extLst>
              <a:ext uri="{FF2B5EF4-FFF2-40B4-BE49-F238E27FC236}">
                <a16:creationId xmlns:a16="http://schemas.microsoft.com/office/drawing/2014/main" id="{AA444506-FF9E-4BC1-950D-192FB2579E56}"/>
              </a:ext>
            </a:extLst>
          </p:cNvPr>
          <p:cNvSpPr>
            <a:spLocks noGrp="1"/>
          </p:cNvSpPr>
          <p:nvPr>
            <p:ph type="body" sz="quarter" idx="46"/>
          </p:nvPr>
        </p:nvSpPr>
        <p:spPr>
          <a:xfrm>
            <a:off x="4637302" y="3303801"/>
            <a:ext cx="3044952" cy="2420438"/>
          </a:xfrm>
        </p:spPr>
        <p:txBody>
          <a:bodyPr>
            <a:noAutofit/>
          </a:bodyPr>
          <a:lstStyle/>
          <a:p>
            <a:r>
              <a:rPr lang="id-ID" sz="2400" dirty="0"/>
              <a:t>Terbentuk dari dasar beberapa keilmuan</a:t>
            </a:r>
            <a:r>
              <a:rPr lang="en-US" sz="2400" dirty="0"/>
              <a:t> yang</a:t>
            </a:r>
            <a:r>
              <a:rPr lang="id-ID" sz="2400" dirty="0"/>
              <a:t> bersinergi dalam wadah pendidikan melalui aktifitas fisik </a:t>
            </a:r>
            <a:r>
              <a:rPr lang="en-US" sz="2400" dirty="0"/>
              <a:t>yang </a:t>
            </a:r>
            <a:r>
              <a:rPr lang="id-ID" sz="2400" dirty="0"/>
              <a:t>menciptakan aturan-aturan gerak yang digunakan dalam pengajaran pendidikan jasmani dan olahraga</a:t>
            </a:r>
            <a:endParaRPr lang="en-US" sz="2400" dirty="0"/>
          </a:p>
        </p:txBody>
      </p:sp>
      <p:sp>
        <p:nvSpPr>
          <p:cNvPr id="12" name="Text Placeholder 11">
            <a:extLst>
              <a:ext uri="{FF2B5EF4-FFF2-40B4-BE49-F238E27FC236}">
                <a16:creationId xmlns:a16="http://schemas.microsoft.com/office/drawing/2014/main" id="{A6099175-95D7-497F-9501-1F4F71B9DC61}"/>
              </a:ext>
            </a:extLst>
          </p:cNvPr>
          <p:cNvSpPr>
            <a:spLocks noGrp="1"/>
          </p:cNvSpPr>
          <p:nvPr>
            <p:ph type="body" idx="48"/>
          </p:nvPr>
        </p:nvSpPr>
        <p:spPr>
          <a:xfrm>
            <a:off x="8437990" y="2765201"/>
            <a:ext cx="3044952" cy="334918"/>
          </a:xfrm>
        </p:spPr>
        <p:txBody>
          <a:bodyPr>
            <a:normAutofit fontScale="92500" lnSpcReduction="10000"/>
          </a:bodyPr>
          <a:lstStyle/>
          <a:p>
            <a:r>
              <a:rPr lang="en-US" sz="2800" dirty="0" err="1"/>
              <a:t>Aksiologi</a:t>
            </a:r>
            <a:endParaRPr lang="en-US" sz="2800" dirty="0"/>
          </a:p>
        </p:txBody>
      </p:sp>
      <p:sp>
        <p:nvSpPr>
          <p:cNvPr id="13" name="Text Placeholder 12">
            <a:extLst>
              <a:ext uri="{FF2B5EF4-FFF2-40B4-BE49-F238E27FC236}">
                <a16:creationId xmlns:a16="http://schemas.microsoft.com/office/drawing/2014/main" id="{A9C90131-73E3-44AB-BFD1-389FA6084456}"/>
              </a:ext>
            </a:extLst>
          </p:cNvPr>
          <p:cNvSpPr>
            <a:spLocks noGrp="1"/>
          </p:cNvSpPr>
          <p:nvPr>
            <p:ph type="body" sz="quarter" idx="49"/>
          </p:nvPr>
        </p:nvSpPr>
        <p:spPr>
          <a:xfrm>
            <a:off x="8437990" y="3284621"/>
            <a:ext cx="3044952" cy="2439618"/>
          </a:xfrm>
        </p:spPr>
        <p:txBody>
          <a:bodyPr>
            <a:normAutofit/>
          </a:bodyPr>
          <a:lstStyle/>
          <a:p>
            <a:r>
              <a:rPr lang="id-ID" sz="2400" dirty="0"/>
              <a:t>Menciptakan manusia yang sehat seutuhnya, yaitu sehat jasmani (kesegaran jasmani), sehat rohani (moral),  </a:t>
            </a:r>
            <a:r>
              <a:rPr lang="en-US" sz="2400" dirty="0"/>
              <a:t>dan </a:t>
            </a:r>
            <a:r>
              <a:rPr lang="id-ID" sz="2400" dirty="0"/>
              <a:t>sehat sosial.</a:t>
            </a:r>
            <a:endParaRPr lang="en-US" sz="2400" dirty="0"/>
          </a:p>
        </p:txBody>
      </p:sp>
    </p:spTree>
    <p:extLst>
      <p:ext uri="{BB962C8B-B14F-4D97-AF65-F5344CB8AC3E}">
        <p14:creationId xmlns:p14="http://schemas.microsoft.com/office/powerpoint/2010/main" val="21225392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8F2DAD-09BC-4E53-B3EE-80036ACC033F}"/>
              </a:ext>
            </a:extLst>
          </p:cNvPr>
          <p:cNvSpPr>
            <a:spLocks noGrp="1"/>
          </p:cNvSpPr>
          <p:nvPr>
            <p:ph type="title"/>
          </p:nvPr>
        </p:nvSpPr>
        <p:spPr>
          <a:xfrm>
            <a:off x="2296105" y="1571069"/>
            <a:ext cx="7599790" cy="552848"/>
          </a:xfrm>
        </p:spPr>
        <p:txBody>
          <a:bodyPr>
            <a:normAutofit/>
          </a:bodyPr>
          <a:lstStyle/>
          <a:p>
            <a:pPr algn="ctr"/>
            <a:r>
              <a:rPr lang="en-US" sz="4000" dirty="0" err="1"/>
              <a:t>Sehat</a:t>
            </a:r>
            <a:r>
              <a:rPr lang="en-US" sz="4000" dirty="0"/>
              <a:t> </a:t>
            </a:r>
            <a:r>
              <a:rPr lang="en-US" sz="4000" dirty="0" err="1"/>
              <a:t>Seutuhnya</a:t>
            </a:r>
            <a:endParaRPr lang="en-US" sz="4000" dirty="0"/>
          </a:p>
        </p:txBody>
      </p:sp>
      <p:sp>
        <p:nvSpPr>
          <p:cNvPr id="7" name="Text Placeholder 6">
            <a:extLst>
              <a:ext uri="{FF2B5EF4-FFF2-40B4-BE49-F238E27FC236}">
                <a16:creationId xmlns:a16="http://schemas.microsoft.com/office/drawing/2014/main" id="{8E389CF0-7E88-4714-8B32-F95FC4203E16}"/>
              </a:ext>
            </a:extLst>
          </p:cNvPr>
          <p:cNvSpPr>
            <a:spLocks noGrp="1"/>
          </p:cNvSpPr>
          <p:nvPr>
            <p:ph type="body" idx="41"/>
          </p:nvPr>
        </p:nvSpPr>
        <p:spPr>
          <a:xfrm>
            <a:off x="836613" y="2765201"/>
            <a:ext cx="3044952" cy="334918"/>
          </a:xfrm>
        </p:spPr>
        <p:txBody>
          <a:bodyPr>
            <a:noAutofit/>
          </a:bodyPr>
          <a:lstStyle/>
          <a:p>
            <a:r>
              <a:rPr lang="en-US" sz="2800" dirty="0" err="1"/>
              <a:t>Sehat</a:t>
            </a:r>
            <a:r>
              <a:rPr lang="en-US" sz="2800" dirty="0"/>
              <a:t> </a:t>
            </a:r>
            <a:r>
              <a:rPr lang="en-US" sz="2800" dirty="0" err="1"/>
              <a:t>Jasmani</a:t>
            </a:r>
            <a:endParaRPr lang="en-US" sz="2800" dirty="0"/>
          </a:p>
        </p:txBody>
      </p:sp>
      <p:sp>
        <p:nvSpPr>
          <p:cNvPr id="8" name="Text Placeholder 7">
            <a:extLst>
              <a:ext uri="{FF2B5EF4-FFF2-40B4-BE49-F238E27FC236}">
                <a16:creationId xmlns:a16="http://schemas.microsoft.com/office/drawing/2014/main" id="{5579A580-0A00-4BD6-881B-85BF4BA391C8}"/>
              </a:ext>
            </a:extLst>
          </p:cNvPr>
          <p:cNvSpPr>
            <a:spLocks noGrp="1"/>
          </p:cNvSpPr>
          <p:nvPr>
            <p:ph type="body" sz="quarter" idx="42"/>
          </p:nvPr>
        </p:nvSpPr>
        <p:spPr>
          <a:xfrm>
            <a:off x="836613" y="3284621"/>
            <a:ext cx="3044952" cy="2295239"/>
          </a:xfrm>
        </p:spPr>
        <p:txBody>
          <a:bodyPr>
            <a:noAutofit/>
          </a:bodyPr>
          <a:lstStyle/>
          <a:p>
            <a:r>
              <a:rPr lang="en-ID" sz="2400" dirty="0"/>
              <a:t>B</a:t>
            </a:r>
            <a:r>
              <a:rPr lang="id-ID" sz="2400" dirty="0"/>
              <a:t>erhubungan dengan kesehatan, keterampilan motorik, dan </a:t>
            </a:r>
            <a:r>
              <a:rPr lang="id-ID" sz="2400" i="1" dirty="0"/>
              <a:t>wellness</a:t>
            </a:r>
            <a:endParaRPr lang="en-US" sz="2400" dirty="0"/>
          </a:p>
        </p:txBody>
      </p:sp>
      <p:sp>
        <p:nvSpPr>
          <p:cNvPr id="9" name="Text Placeholder 8">
            <a:extLst>
              <a:ext uri="{FF2B5EF4-FFF2-40B4-BE49-F238E27FC236}">
                <a16:creationId xmlns:a16="http://schemas.microsoft.com/office/drawing/2014/main" id="{843CD799-F325-4B20-9924-56521475C4D8}"/>
              </a:ext>
            </a:extLst>
          </p:cNvPr>
          <p:cNvSpPr>
            <a:spLocks noGrp="1"/>
          </p:cNvSpPr>
          <p:nvPr>
            <p:ph type="body" idx="45"/>
          </p:nvPr>
        </p:nvSpPr>
        <p:spPr>
          <a:xfrm>
            <a:off x="4637302" y="2765201"/>
            <a:ext cx="3044952" cy="334918"/>
          </a:xfrm>
        </p:spPr>
        <p:txBody>
          <a:bodyPr>
            <a:noAutofit/>
          </a:bodyPr>
          <a:lstStyle/>
          <a:p>
            <a:r>
              <a:rPr lang="en-US" sz="2800" dirty="0" err="1"/>
              <a:t>Sehat</a:t>
            </a:r>
            <a:r>
              <a:rPr lang="en-US" sz="2800" dirty="0"/>
              <a:t> </a:t>
            </a:r>
            <a:r>
              <a:rPr lang="en-US" sz="2800" dirty="0" err="1"/>
              <a:t>Rohani</a:t>
            </a:r>
            <a:endParaRPr lang="en-US" sz="2800" dirty="0"/>
          </a:p>
        </p:txBody>
      </p:sp>
      <p:sp>
        <p:nvSpPr>
          <p:cNvPr id="10" name="Text Placeholder 9">
            <a:extLst>
              <a:ext uri="{FF2B5EF4-FFF2-40B4-BE49-F238E27FC236}">
                <a16:creationId xmlns:a16="http://schemas.microsoft.com/office/drawing/2014/main" id="{AA444506-FF9E-4BC1-950D-192FB2579E56}"/>
              </a:ext>
            </a:extLst>
          </p:cNvPr>
          <p:cNvSpPr>
            <a:spLocks noGrp="1"/>
          </p:cNvSpPr>
          <p:nvPr>
            <p:ph type="body" sz="quarter" idx="46"/>
          </p:nvPr>
        </p:nvSpPr>
        <p:spPr>
          <a:xfrm>
            <a:off x="4637302" y="3303801"/>
            <a:ext cx="3044952" cy="2420438"/>
          </a:xfrm>
        </p:spPr>
        <p:txBody>
          <a:bodyPr>
            <a:noAutofit/>
          </a:bodyPr>
          <a:lstStyle/>
          <a:p>
            <a:r>
              <a:rPr lang="en-ID" sz="2400" dirty="0"/>
              <a:t>H</a:t>
            </a:r>
            <a:r>
              <a:rPr lang="id-ID" sz="2400" dirty="0"/>
              <a:t>ormat, tanggung jawab, peduli, jujur, adil, dan beradab</a:t>
            </a:r>
            <a:endParaRPr lang="en-US" sz="2400" dirty="0"/>
          </a:p>
        </p:txBody>
      </p:sp>
      <p:sp>
        <p:nvSpPr>
          <p:cNvPr id="12" name="Text Placeholder 11">
            <a:extLst>
              <a:ext uri="{FF2B5EF4-FFF2-40B4-BE49-F238E27FC236}">
                <a16:creationId xmlns:a16="http://schemas.microsoft.com/office/drawing/2014/main" id="{A6099175-95D7-497F-9501-1F4F71B9DC61}"/>
              </a:ext>
            </a:extLst>
          </p:cNvPr>
          <p:cNvSpPr>
            <a:spLocks noGrp="1"/>
          </p:cNvSpPr>
          <p:nvPr>
            <p:ph type="body" idx="48"/>
          </p:nvPr>
        </p:nvSpPr>
        <p:spPr>
          <a:xfrm>
            <a:off x="8437990" y="2765201"/>
            <a:ext cx="3044952" cy="334918"/>
          </a:xfrm>
        </p:spPr>
        <p:txBody>
          <a:bodyPr>
            <a:normAutofit fontScale="92500" lnSpcReduction="10000"/>
          </a:bodyPr>
          <a:lstStyle/>
          <a:p>
            <a:r>
              <a:rPr lang="en-US" sz="2800" dirty="0" err="1"/>
              <a:t>Sehat</a:t>
            </a:r>
            <a:r>
              <a:rPr lang="en-US" sz="2800" dirty="0"/>
              <a:t> </a:t>
            </a:r>
            <a:r>
              <a:rPr lang="en-US" sz="2800" dirty="0" err="1"/>
              <a:t>Sosial</a:t>
            </a:r>
            <a:endParaRPr lang="en-US" sz="2800" dirty="0"/>
          </a:p>
        </p:txBody>
      </p:sp>
      <p:sp>
        <p:nvSpPr>
          <p:cNvPr id="13" name="Text Placeholder 12">
            <a:extLst>
              <a:ext uri="{FF2B5EF4-FFF2-40B4-BE49-F238E27FC236}">
                <a16:creationId xmlns:a16="http://schemas.microsoft.com/office/drawing/2014/main" id="{A9C90131-73E3-44AB-BFD1-389FA6084456}"/>
              </a:ext>
            </a:extLst>
          </p:cNvPr>
          <p:cNvSpPr>
            <a:spLocks noGrp="1"/>
          </p:cNvSpPr>
          <p:nvPr>
            <p:ph type="body" sz="quarter" idx="49"/>
          </p:nvPr>
        </p:nvSpPr>
        <p:spPr>
          <a:xfrm>
            <a:off x="8437990" y="3284621"/>
            <a:ext cx="3044952" cy="2439618"/>
          </a:xfrm>
        </p:spPr>
        <p:txBody>
          <a:bodyPr>
            <a:normAutofit/>
          </a:bodyPr>
          <a:lstStyle/>
          <a:p>
            <a:r>
              <a:rPr lang="en-ID" sz="2400" dirty="0"/>
              <a:t>A</a:t>
            </a:r>
            <a:r>
              <a:rPr lang="id-ID" sz="2400" dirty="0"/>
              <a:t>plikasi sehat jasmani dan rohani yang digunakan dalam kehidupan bermasyarakat</a:t>
            </a:r>
            <a:r>
              <a:rPr lang="en-US" sz="2400" dirty="0"/>
              <a:t>.</a:t>
            </a:r>
          </a:p>
        </p:txBody>
      </p:sp>
    </p:spTree>
    <p:extLst>
      <p:ext uri="{BB962C8B-B14F-4D97-AF65-F5344CB8AC3E}">
        <p14:creationId xmlns:p14="http://schemas.microsoft.com/office/powerpoint/2010/main" val="4836733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E5B773-F60C-4854-83F7-06F0AA7387C9}"/>
              </a:ext>
            </a:extLst>
          </p:cNvPr>
          <p:cNvSpPr>
            <a:spLocks noGrp="1"/>
          </p:cNvSpPr>
          <p:nvPr>
            <p:ph type="title"/>
          </p:nvPr>
        </p:nvSpPr>
        <p:spPr>
          <a:xfrm>
            <a:off x="838200" y="877661"/>
            <a:ext cx="6802464" cy="552848"/>
          </a:xfrm>
        </p:spPr>
        <p:txBody>
          <a:bodyPr/>
          <a:lstStyle/>
          <a:p>
            <a:r>
              <a:rPr lang="en-US" dirty="0"/>
              <a:t>ONTOLOGI PJOK</a:t>
            </a:r>
          </a:p>
        </p:txBody>
      </p:sp>
      <p:sp>
        <p:nvSpPr>
          <p:cNvPr id="28" name="Text Placeholder 7">
            <a:extLst>
              <a:ext uri="{FF2B5EF4-FFF2-40B4-BE49-F238E27FC236}">
                <a16:creationId xmlns:a16="http://schemas.microsoft.com/office/drawing/2014/main" id="{9BA29B98-F394-4875-BB79-67AA69486391}"/>
              </a:ext>
            </a:extLst>
          </p:cNvPr>
          <p:cNvSpPr txBox="1">
            <a:spLocks/>
          </p:cNvSpPr>
          <p:nvPr/>
        </p:nvSpPr>
        <p:spPr>
          <a:xfrm>
            <a:off x="838200" y="2153048"/>
            <a:ext cx="10014284" cy="4199021"/>
          </a:xfrm>
          <a:prstGeom prst="rect">
            <a:avLst/>
          </a:prstGeom>
        </p:spPr>
        <p:txBody>
          <a:bodyPr vert="horz" lIns="36000" tIns="0" rIns="0" bIns="0" rtlCol="0">
            <a:normAutofit/>
          </a:bodyPr>
          <a:lstStyle>
            <a:lvl1pPr marL="0" indent="0" algn="l" defTabSz="914400" rtl="0" eaLnBrk="1" latinLnBrk="0" hangingPunct="1">
              <a:lnSpc>
                <a:spcPct val="90000"/>
              </a:lnSpc>
              <a:spcBef>
                <a:spcPts val="1000"/>
              </a:spcBef>
              <a:buClr>
                <a:schemeClr val="tx2"/>
              </a:buClr>
              <a:buSzPct val="125000"/>
              <a:buFont typeface="Wingdings" panose="05000000000000000000" pitchFamily="2" charset="2"/>
              <a:buNone/>
              <a:defRPr sz="1400" b="0" i="0" kern="1200">
                <a:solidFill>
                  <a:schemeClr val="bg1"/>
                </a:solidFill>
                <a:latin typeface="+mn-lt"/>
                <a:ea typeface="+mn-ea"/>
                <a:cs typeface="+mn-cs"/>
              </a:defRPr>
            </a:lvl1pPr>
            <a:lvl2pPr marL="457200" indent="0" algn="l" defTabSz="914400" rtl="0" eaLnBrk="1" latinLnBrk="0" hangingPunct="1">
              <a:lnSpc>
                <a:spcPct val="90000"/>
              </a:lnSpc>
              <a:spcBef>
                <a:spcPts val="500"/>
              </a:spcBef>
              <a:buClr>
                <a:schemeClr val="tx2"/>
              </a:buClr>
              <a:buSzPct val="125000"/>
              <a:buFont typeface="Wingdings" panose="05000000000000000000" pitchFamily="2" charset="2"/>
              <a:buNone/>
              <a:defRPr sz="1200" i="1"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buFont typeface="Arial" panose="020B0604020202020204" pitchFamily="34" charset="0"/>
              <a:buChar char="•"/>
            </a:pPr>
            <a:r>
              <a:rPr lang="en-US" sz="2800" dirty="0"/>
              <a:t>P</a:t>
            </a:r>
            <a:r>
              <a:rPr lang="id-ID" sz="2800" dirty="0"/>
              <a:t>endidikan jasmani</a:t>
            </a:r>
            <a:r>
              <a:rPr lang="en-ID" sz="2800" dirty="0"/>
              <a:t>, </a:t>
            </a:r>
            <a:r>
              <a:rPr lang="id-ID" sz="2800" dirty="0"/>
              <a:t>olahraga</a:t>
            </a:r>
            <a:r>
              <a:rPr lang="en-ID" sz="2800" dirty="0"/>
              <a:t>, dan </a:t>
            </a:r>
            <a:r>
              <a:rPr lang="en-ID" sz="2800" dirty="0" err="1"/>
              <a:t>kesehatan</a:t>
            </a:r>
            <a:r>
              <a:rPr lang="id-ID" sz="2800" dirty="0"/>
              <a:t> adalah bagian integral dari proses pendidikan total dan merupakan lahan untuk mencapai tujuan pendidikan</a:t>
            </a:r>
            <a:r>
              <a:rPr lang="en-US" sz="2800" dirty="0"/>
              <a:t>, </a:t>
            </a:r>
            <a:r>
              <a:rPr lang="en-US" sz="2800" dirty="0" err="1"/>
              <a:t>yaitu</a:t>
            </a:r>
            <a:r>
              <a:rPr lang="en-US" sz="2800" dirty="0"/>
              <a:t> </a:t>
            </a:r>
            <a:r>
              <a:rPr lang="id-ID" sz="2800" dirty="0"/>
              <a:t>membentuk manusia seutuhnya</a:t>
            </a:r>
            <a:r>
              <a:rPr lang="en-US" sz="2800" dirty="0"/>
              <a:t> </a:t>
            </a:r>
            <a:r>
              <a:rPr lang="id-ID" sz="2800" dirty="0"/>
              <a:t>(Bucher, 1960)</a:t>
            </a:r>
            <a:r>
              <a:rPr lang="en-ID" sz="2800" dirty="0"/>
              <a:t>.</a:t>
            </a:r>
          </a:p>
          <a:p>
            <a:pPr marL="457200" indent="-457200">
              <a:buFont typeface="Arial" panose="020B0604020202020204" pitchFamily="34" charset="0"/>
              <a:buChar char="•"/>
            </a:pPr>
            <a:r>
              <a:rPr lang="id-ID" sz="2800" dirty="0"/>
              <a:t>Peran pendidikan jasmani dan olahraga sebagai bagian yang integral dalam sistem pendidikan menempatkan pendidikan jasmani dan olahraga sebagai peningkat kualitas peserta didik secara organik, neuromuskuler, intelektual, dan emosional melalui aktifitas fisik (SK. Mendikbud 413/U/1987)</a:t>
            </a:r>
            <a:r>
              <a:rPr lang="en-US" sz="2800" dirty="0"/>
              <a:t>.</a:t>
            </a:r>
          </a:p>
        </p:txBody>
      </p:sp>
      <p:sp>
        <p:nvSpPr>
          <p:cNvPr id="29" name="Text Placeholder 14">
            <a:extLst>
              <a:ext uri="{FF2B5EF4-FFF2-40B4-BE49-F238E27FC236}">
                <a16:creationId xmlns:a16="http://schemas.microsoft.com/office/drawing/2014/main" id="{92A3AC44-8D98-4731-B732-EFFCCFD08BC2}"/>
              </a:ext>
            </a:extLst>
          </p:cNvPr>
          <p:cNvSpPr txBox="1">
            <a:spLocks/>
          </p:cNvSpPr>
          <p:nvPr/>
        </p:nvSpPr>
        <p:spPr>
          <a:xfrm>
            <a:off x="836613" y="1392450"/>
            <a:ext cx="8128799" cy="333242"/>
          </a:xfrm>
          <a:prstGeom prst="rect">
            <a:avLst/>
          </a:prstGeom>
        </p:spPr>
        <p:txBody>
          <a:bodyPr vert="horz" lIns="36000" tIns="0" rIns="0" bIns="0" rtlCol="0">
            <a:normAutofit/>
          </a:bodyPr>
          <a:lstStyle>
            <a:lvl1pPr marL="0" indent="0" algn="l" defTabSz="914400" rtl="0" eaLnBrk="1" latinLnBrk="0" hangingPunct="1">
              <a:lnSpc>
                <a:spcPct val="90000"/>
              </a:lnSpc>
              <a:spcBef>
                <a:spcPts val="1000"/>
              </a:spcBef>
              <a:buClr>
                <a:schemeClr val="tx2"/>
              </a:buClr>
              <a:buSzPct val="125000"/>
              <a:buFont typeface="Wingdings" panose="05000000000000000000" pitchFamily="2" charset="2"/>
              <a:buNone/>
              <a:defRPr sz="1800" i="0" kern="1200">
                <a:solidFill>
                  <a:schemeClr val="bg2"/>
                </a:solidFill>
                <a:latin typeface="+mn-lt"/>
                <a:ea typeface="+mn-ea"/>
                <a:cs typeface="+mn-cs"/>
              </a:defRPr>
            </a:lvl1pPr>
            <a:lvl2pPr marL="457200" indent="0" algn="l" defTabSz="914400" rtl="0" eaLnBrk="1" latinLnBrk="0" hangingPunct="1">
              <a:lnSpc>
                <a:spcPct val="90000"/>
              </a:lnSpc>
              <a:spcBef>
                <a:spcPts val="500"/>
              </a:spcBef>
              <a:buClr>
                <a:schemeClr val="tx2"/>
              </a:buClr>
              <a:buSzPct val="125000"/>
              <a:buFont typeface="Wingdings" panose="05000000000000000000" pitchFamily="2" charset="2"/>
              <a:buNone/>
              <a:defRPr sz="1200" i="1"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D" sz="2000" i="1" dirty="0" err="1"/>
              <a:t>Apa</a:t>
            </a:r>
            <a:r>
              <a:rPr lang="en-ID" sz="2000" i="1" dirty="0"/>
              <a:t> </a:t>
            </a:r>
            <a:r>
              <a:rPr lang="en-ID" sz="2000" i="1" dirty="0" err="1"/>
              <a:t>itu</a:t>
            </a:r>
            <a:r>
              <a:rPr lang="en-ID" sz="2000" i="1" dirty="0"/>
              <a:t> PJOK?</a:t>
            </a:r>
            <a:endParaRPr lang="en-US" sz="2000" dirty="0"/>
          </a:p>
        </p:txBody>
      </p:sp>
    </p:spTree>
    <p:extLst>
      <p:ext uri="{BB962C8B-B14F-4D97-AF65-F5344CB8AC3E}">
        <p14:creationId xmlns:p14="http://schemas.microsoft.com/office/powerpoint/2010/main" val="2224347332"/>
      </p:ext>
    </p:extLst>
  </p:cSld>
  <p:clrMapOvr>
    <a:masterClrMapping/>
  </p:clrMapOvr>
</p:sld>
</file>

<file path=ppt/theme/theme1.xml><?xml version="1.0" encoding="utf-8"?>
<a:theme xmlns:a="http://schemas.openxmlformats.org/drawingml/2006/main" name="Office Theme">
  <a:themeElements>
    <a:clrScheme name="Custom 11">
      <a:dk1>
        <a:sysClr val="windowText" lastClr="FFFFFF"/>
      </a:dk1>
      <a:lt1>
        <a:srgbClr val="FFFFFF"/>
      </a:lt1>
      <a:dk2>
        <a:srgbClr val="00BBFF"/>
      </a:dk2>
      <a:lt2>
        <a:srgbClr val="FFAA27"/>
      </a:lt2>
      <a:accent1>
        <a:srgbClr val="001431"/>
      </a:accent1>
      <a:accent2>
        <a:srgbClr val="D14C00"/>
      </a:accent2>
      <a:accent3>
        <a:srgbClr val="142F5C"/>
      </a:accent3>
      <a:accent4>
        <a:srgbClr val="FFC000"/>
      </a:accent4>
      <a:accent5>
        <a:srgbClr val="5E441C"/>
      </a:accent5>
      <a:accent6>
        <a:srgbClr val="149F2F"/>
      </a:accent6>
      <a:hlink>
        <a:srgbClr val="00BBFF"/>
      </a:hlink>
      <a:folHlink>
        <a:srgbClr val="00BBFF"/>
      </a:folHlink>
    </a:clrScheme>
    <a:fontScheme name="Custom 12">
      <a:majorFont>
        <a:latin typeface="Book Antiqua"/>
        <a:ea typeface=""/>
        <a:cs typeface=""/>
      </a:majorFont>
      <a:minorFont>
        <a:latin typeface="Franklin Gothic Boo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1"/>
        </a:solidFill>
        <a:ln>
          <a:solidFill>
            <a:schemeClr val="bg2"/>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TM33968143_Colorful abstract pitch deck_SL_V1.potx" id="{82DEFF5A-EF7C-4DEA-909F-5E1EA892F8BB}" vid="{E161E2B0-1454-45FC-8BCB-8D4146D2D29B}"/>
    </a:ext>
  </a:extLst>
</a:theme>
</file>

<file path=ppt/theme/theme2.xml><?xml version="1.0" encoding="utf-8"?>
<a:theme xmlns:a="http://schemas.openxmlformats.org/drawingml/2006/main" name="Office Theme">
  <a:themeElements>
    <a:clrScheme name="Office">
      <a:dk1>
        <a:sysClr val="windowText" lastClr="FFFFFF"/>
      </a:dk1>
      <a:lt1>
        <a:sysClr val="window" lastClr="000000"/>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FFFFFF"/>
      </a:dk1>
      <a:lt1>
        <a:sysClr val="window" lastClr="000000"/>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77210f24a1be23c92c90fd886aa0aa">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60e05723c5c1908df1a1a4ebf11d344e"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Props1.xml><?xml version="1.0" encoding="utf-8"?>
<ds:datastoreItem xmlns:ds="http://schemas.openxmlformats.org/officeDocument/2006/customXml" ds:itemID="{448EA396-5485-4BE7-B653-403710320F63}">
  <ds:schemaRefs>
    <ds:schemaRef ds:uri="http://schemas.microsoft.com/sharepoint/v3/contenttype/forms"/>
  </ds:schemaRefs>
</ds:datastoreItem>
</file>

<file path=customXml/itemProps2.xml><?xml version="1.0" encoding="utf-8"?>
<ds:datastoreItem xmlns:ds="http://schemas.openxmlformats.org/officeDocument/2006/customXml" ds:itemID="{C0C431E4-CEEE-4471-A938-06556DE848F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42A88D8-11C9-4E54-8CC3-A25581E9EC4F}">
  <ds:schemaRefs>
    <ds:schemaRef ds:uri="http://schemas.microsoft.com/office/2006/metadata/properties"/>
    <ds:schemaRef ds:uri="http://schemas.microsoft.com/office/infopath/2007/PartnerControls"/>
    <ds:schemaRef ds:uri="71af3243-3dd4-4a8d-8c0d-dd76da1f02a5"/>
  </ds:schemaRefs>
</ds:datastoreItem>
</file>

<file path=docProps/app.xml><?xml version="1.0" encoding="utf-8"?>
<Properties xmlns="http://schemas.openxmlformats.org/officeDocument/2006/extended-properties" xmlns:vt="http://schemas.openxmlformats.org/officeDocument/2006/docPropsVTypes">
  <Template>Colorful abstract pitch deck</Template>
  <TotalTime>0</TotalTime>
  <Words>2465</Words>
  <Application>Microsoft Office PowerPoint</Application>
  <PresentationFormat>Widescreen</PresentationFormat>
  <Paragraphs>484</Paragraphs>
  <Slides>43</Slides>
  <Notes>17</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43</vt:i4>
      </vt:variant>
    </vt:vector>
  </HeadingPairs>
  <TitlesOfParts>
    <vt:vector size="52" baseType="lpstr">
      <vt:lpstr>Arial</vt:lpstr>
      <vt:lpstr>Book Antiqua</vt:lpstr>
      <vt:lpstr>Calibri</vt:lpstr>
      <vt:lpstr>Calisto MT</vt:lpstr>
      <vt:lpstr>Cambria Math</vt:lpstr>
      <vt:lpstr>Franklin Gothic Book</vt:lpstr>
      <vt:lpstr>Wingdings</vt:lpstr>
      <vt:lpstr>Office Theme</vt:lpstr>
      <vt:lpstr>Acrobat Document</vt:lpstr>
      <vt:lpstr>Pendidikan Jasmani, Olahraga, dan Kesehatan</vt:lpstr>
      <vt:lpstr>Perkenalan</vt:lpstr>
      <vt:lpstr>Anak Sekolah Zaman Sekarang</vt:lpstr>
      <vt:lpstr>Pendahuluan</vt:lpstr>
      <vt:lpstr>Pendidikan</vt:lpstr>
      <vt:lpstr>Pendidikan Jasmani, Olahraga, dan Kesehatan</vt:lpstr>
      <vt:lpstr>Pandangan Filosofi PJOK</vt:lpstr>
      <vt:lpstr>Sehat Seutuhnya</vt:lpstr>
      <vt:lpstr>ONTOLOGI PJOK</vt:lpstr>
      <vt:lpstr>EPISTEMOLOGI PJOK</vt:lpstr>
      <vt:lpstr>EPISTEMOLOGI PJOK</vt:lpstr>
      <vt:lpstr>EPISTEMOLOGI PJOK</vt:lpstr>
      <vt:lpstr>AKSIOLOGI PJOK</vt:lpstr>
      <vt:lpstr>AKSIOLOGI PJOK</vt:lpstr>
      <vt:lpstr>AKSIOLOGI PJOK</vt:lpstr>
      <vt:lpstr>AKSIOLOGI PJOK</vt:lpstr>
      <vt:lpstr>Strategi Pembelajaran PJOK</vt:lpstr>
      <vt:lpstr>Ruang Lingkup Strategi Pembelajaran PJOK</vt:lpstr>
      <vt:lpstr>Pembelajaran PJOK</vt:lpstr>
      <vt:lpstr>Kegiatan Pendahuluan</vt:lpstr>
      <vt:lpstr>Kegiatan Inti</vt:lpstr>
      <vt:lpstr>Kegiatan Inti</vt:lpstr>
      <vt:lpstr>Kegiatan Penutup</vt:lpstr>
      <vt:lpstr>Proses Pembelajaran PJOK</vt:lpstr>
      <vt:lpstr>Orientasi Proses Pembelajaran PJOK</vt:lpstr>
      <vt:lpstr>PowerPoint Presentation</vt:lpstr>
      <vt:lpstr>Guru PJOK</vt:lpstr>
      <vt:lpstr>PowerPoint Presentation</vt:lpstr>
      <vt:lpstr>PowerPoint Presentation</vt:lpstr>
      <vt:lpstr>Pengelolaan Kelas</vt:lpstr>
      <vt:lpstr>Pengelolaan Kelas</vt:lpstr>
      <vt:lpstr>Metode Pembelajaran PJOK</vt:lpstr>
      <vt:lpstr>PowerPoint Presentation</vt:lpstr>
      <vt:lpstr>Model Pembelajaran PJOK</vt:lpstr>
      <vt:lpstr>Model Pembelajaran PJOK</vt:lpstr>
      <vt:lpstr>Pendidikan Kesehatan</vt:lpstr>
      <vt:lpstr>Penghitungan Status Gizi</vt:lpstr>
      <vt:lpstr>Kebutuhan Kalori Peserta Didik</vt:lpstr>
      <vt:lpstr>Kebutuhan Kalori Peserta Didik</vt:lpstr>
      <vt:lpstr>Kebutuhan Kalori Olahraga</vt:lpstr>
      <vt:lpstr>Nilai Faktor Aktifitas Olahraga</vt:lpstr>
      <vt:lpstr>PowerPoint Presentation</vt:lpstr>
      <vt:lpstr>Matur Nuwun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2024-09-02T01:37:04Z</dcterms:created>
  <dcterms:modified xsi:type="dcterms:W3CDTF">2024-09-10T08:05:18Z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